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7" r:id="rId1"/>
  </p:sldMasterIdLst>
  <p:notesMasterIdLst>
    <p:notesMasterId r:id="rId83"/>
  </p:notesMasterIdLst>
  <p:handoutMasterIdLst>
    <p:handoutMasterId r:id="rId84"/>
  </p:handoutMasterIdLst>
  <p:sldIdLst>
    <p:sldId id="508" r:id="rId2"/>
    <p:sldId id="509" r:id="rId3"/>
    <p:sldId id="493" r:id="rId4"/>
    <p:sldId id="466" r:id="rId5"/>
    <p:sldId id="469" r:id="rId6"/>
    <p:sldId id="510" r:id="rId7"/>
    <p:sldId id="472" r:id="rId8"/>
    <p:sldId id="575" r:id="rId9"/>
    <p:sldId id="473" r:id="rId10"/>
    <p:sldId id="576" r:id="rId11"/>
    <p:sldId id="577" r:id="rId12"/>
    <p:sldId id="578" r:id="rId13"/>
    <p:sldId id="579" r:id="rId14"/>
    <p:sldId id="580" r:id="rId15"/>
    <p:sldId id="581" r:id="rId16"/>
    <p:sldId id="582" r:id="rId17"/>
    <p:sldId id="476" r:id="rId18"/>
    <p:sldId id="502" r:id="rId19"/>
    <p:sldId id="583" r:id="rId20"/>
    <p:sldId id="584" r:id="rId21"/>
    <p:sldId id="475" r:id="rId22"/>
    <p:sldId id="471" r:id="rId23"/>
    <p:sldId id="487" r:id="rId24"/>
    <p:sldId id="483" r:id="rId25"/>
    <p:sldId id="489" r:id="rId26"/>
    <p:sldId id="479" r:id="rId27"/>
    <p:sldId id="484" r:id="rId28"/>
    <p:sldId id="490" r:id="rId29"/>
    <p:sldId id="485" r:id="rId30"/>
    <p:sldId id="468" r:id="rId31"/>
    <p:sldId id="513" r:id="rId32"/>
    <p:sldId id="514" r:id="rId33"/>
    <p:sldId id="515" r:id="rId34"/>
    <p:sldId id="516" r:id="rId35"/>
    <p:sldId id="517" r:id="rId36"/>
    <p:sldId id="518" r:id="rId37"/>
    <p:sldId id="519" r:id="rId38"/>
    <p:sldId id="520" r:id="rId39"/>
    <p:sldId id="521" r:id="rId40"/>
    <p:sldId id="522" r:id="rId41"/>
    <p:sldId id="526" r:id="rId42"/>
    <p:sldId id="527" r:id="rId43"/>
    <p:sldId id="528" r:id="rId44"/>
    <p:sldId id="529" r:id="rId45"/>
    <p:sldId id="530" r:id="rId46"/>
    <p:sldId id="531" r:id="rId47"/>
    <p:sldId id="532" r:id="rId48"/>
    <p:sldId id="533" r:id="rId49"/>
    <p:sldId id="534" r:id="rId50"/>
    <p:sldId id="535" r:id="rId51"/>
    <p:sldId id="536" r:id="rId52"/>
    <p:sldId id="537" r:id="rId53"/>
    <p:sldId id="545" r:id="rId54"/>
    <p:sldId id="546" r:id="rId55"/>
    <p:sldId id="547" r:id="rId56"/>
    <p:sldId id="548" r:id="rId57"/>
    <p:sldId id="549" r:id="rId58"/>
    <p:sldId id="550" r:id="rId59"/>
    <p:sldId id="551" r:id="rId60"/>
    <p:sldId id="552" r:id="rId61"/>
    <p:sldId id="553" r:id="rId62"/>
    <p:sldId id="554" r:id="rId63"/>
    <p:sldId id="555" r:id="rId64"/>
    <p:sldId id="556" r:id="rId65"/>
    <p:sldId id="557" r:id="rId66"/>
    <p:sldId id="558" r:id="rId67"/>
    <p:sldId id="559" r:id="rId68"/>
    <p:sldId id="562" r:id="rId69"/>
    <p:sldId id="563" r:id="rId70"/>
    <p:sldId id="564" r:id="rId71"/>
    <p:sldId id="565" r:id="rId72"/>
    <p:sldId id="566" r:id="rId73"/>
    <p:sldId id="567" r:id="rId74"/>
    <p:sldId id="568" r:id="rId75"/>
    <p:sldId id="569" r:id="rId76"/>
    <p:sldId id="570" r:id="rId77"/>
    <p:sldId id="571" r:id="rId78"/>
    <p:sldId id="572" r:id="rId79"/>
    <p:sldId id="573" r:id="rId80"/>
    <p:sldId id="574" r:id="rId81"/>
    <p:sldId id="486" r:id="rId8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66C"/>
    <a:srgbClr val="1D205D"/>
    <a:srgbClr val="1F2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EDBA2-1AFE-427C-AC7B-9267703738E9}" type="doc">
      <dgm:prSet loTypeId="urn:microsoft.com/office/officeart/2005/8/layout/vList2" loCatId="list" qsTypeId="urn:microsoft.com/office/officeart/2005/8/quickstyle/3d2" qsCatId="3D" csTypeId="urn:microsoft.com/office/officeart/2005/8/colors/colorful1#1" csCatId="colorful" phldr="1"/>
      <dgm:spPr/>
      <dgm:t>
        <a:bodyPr/>
        <a:lstStyle/>
        <a:p>
          <a:endParaRPr lang="en-US"/>
        </a:p>
      </dgm:t>
    </dgm:pt>
    <dgm:pt modelId="{EF0DC03D-16F6-49CF-8F90-DEBD3B844D2C}">
      <dgm:prSet/>
      <dgm:spPr/>
      <dgm:t>
        <a:bodyPr/>
        <a:lstStyle/>
        <a:p>
          <a:pPr rtl="1"/>
          <a:r>
            <a:rPr lang="fa-IR" dirty="0" smtClean="0">
              <a:cs typeface="B Titr" pitchFamily="2" charset="-78"/>
            </a:rPr>
            <a:t>بازده</a:t>
          </a:r>
          <a:endParaRPr lang="fa-IR" dirty="0">
            <a:cs typeface="B Titr" pitchFamily="2" charset="-78"/>
          </a:endParaRPr>
        </a:p>
      </dgm:t>
    </dgm:pt>
    <dgm:pt modelId="{56683542-160B-4A8E-8948-C975CE111BA8}" type="parTrans" cxnId="{AD72B781-070E-4BCD-9DD3-3B651DD2566E}">
      <dgm:prSet/>
      <dgm:spPr/>
      <dgm:t>
        <a:bodyPr/>
        <a:lstStyle/>
        <a:p>
          <a:endParaRPr lang="en-US">
            <a:cs typeface="B Titr" pitchFamily="2" charset="-78"/>
          </a:endParaRPr>
        </a:p>
      </dgm:t>
    </dgm:pt>
    <dgm:pt modelId="{78E736B2-882E-4E8D-B6E9-04040FEBE3D6}" type="sibTrans" cxnId="{AD72B781-070E-4BCD-9DD3-3B651DD2566E}">
      <dgm:prSet/>
      <dgm:spPr/>
      <dgm:t>
        <a:bodyPr/>
        <a:lstStyle/>
        <a:p>
          <a:endParaRPr lang="en-US">
            <a:cs typeface="B Titr" pitchFamily="2" charset="-78"/>
          </a:endParaRPr>
        </a:p>
      </dgm:t>
    </dgm:pt>
    <dgm:pt modelId="{AA56D38E-8E6B-4678-A564-5F3C4BE1545F}">
      <dgm:prSet/>
      <dgm:spPr/>
      <dgm:t>
        <a:bodyPr/>
        <a:lstStyle/>
        <a:p>
          <a:pPr rtl="1"/>
          <a:r>
            <a:rPr lang="fa-IR" dirty="0" smtClean="0">
              <a:cs typeface="B Titr" pitchFamily="2" charset="-78"/>
            </a:rPr>
            <a:t>ریسک</a:t>
          </a:r>
          <a:endParaRPr lang="fa-IR" dirty="0">
            <a:cs typeface="B Titr" pitchFamily="2" charset="-78"/>
          </a:endParaRPr>
        </a:p>
      </dgm:t>
    </dgm:pt>
    <dgm:pt modelId="{20F64888-2002-488B-A53C-A5E2729219E6}" type="parTrans" cxnId="{D5B6C950-6B09-4752-BAB2-99075547CEB3}">
      <dgm:prSet/>
      <dgm:spPr/>
      <dgm:t>
        <a:bodyPr/>
        <a:lstStyle/>
        <a:p>
          <a:endParaRPr lang="en-US">
            <a:cs typeface="B Titr" pitchFamily="2" charset="-78"/>
          </a:endParaRPr>
        </a:p>
      </dgm:t>
    </dgm:pt>
    <dgm:pt modelId="{C835854C-41C5-4173-8C59-91AF6879E530}" type="sibTrans" cxnId="{D5B6C950-6B09-4752-BAB2-99075547CEB3}">
      <dgm:prSet/>
      <dgm:spPr/>
      <dgm:t>
        <a:bodyPr/>
        <a:lstStyle/>
        <a:p>
          <a:endParaRPr lang="en-US">
            <a:cs typeface="B Titr" pitchFamily="2" charset="-78"/>
          </a:endParaRPr>
        </a:p>
      </dgm:t>
    </dgm:pt>
    <dgm:pt modelId="{E2E99934-D2A5-4B37-B664-32569EB1C4A4}" type="pres">
      <dgm:prSet presAssocID="{DDFEDBA2-1AFE-427C-AC7B-9267703738E9}" presName="linear" presStyleCnt="0">
        <dgm:presLayoutVars>
          <dgm:animLvl val="lvl"/>
          <dgm:resizeHandles val="exact"/>
        </dgm:presLayoutVars>
      </dgm:prSet>
      <dgm:spPr/>
      <dgm:t>
        <a:bodyPr/>
        <a:lstStyle/>
        <a:p>
          <a:endParaRPr lang="en-US"/>
        </a:p>
      </dgm:t>
    </dgm:pt>
    <dgm:pt modelId="{BEF9D03B-17F3-4FE3-88C3-FF4F72798A86}" type="pres">
      <dgm:prSet presAssocID="{EF0DC03D-16F6-49CF-8F90-DEBD3B844D2C}" presName="parentText" presStyleLbl="node1" presStyleIdx="0" presStyleCnt="2">
        <dgm:presLayoutVars>
          <dgm:chMax val="0"/>
          <dgm:bulletEnabled val="1"/>
        </dgm:presLayoutVars>
      </dgm:prSet>
      <dgm:spPr/>
      <dgm:t>
        <a:bodyPr/>
        <a:lstStyle/>
        <a:p>
          <a:endParaRPr lang="en-US"/>
        </a:p>
      </dgm:t>
    </dgm:pt>
    <dgm:pt modelId="{F6A413D5-03C3-45CC-9EF6-4EDC0C98F50E}" type="pres">
      <dgm:prSet presAssocID="{78E736B2-882E-4E8D-B6E9-04040FEBE3D6}" presName="spacer" presStyleCnt="0"/>
      <dgm:spPr/>
    </dgm:pt>
    <dgm:pt modelId="{53B91CA8-DAAC-4A44-A033-C1F0E6CF7E38}" type="pres">
      <dgm:prSet presAssocID="{AA56D38E-8E6B-4678-A564-5F3C4BE1545F}" presName="parentText" presStyleLbl="node1" presStyleIdx="1" presStyleCnt="2">
        <dgm:presLayoutVars>
          <dgm:chMax val="0"/>
          <dgm:bulletEnabled val="1"/>
        </dgm:presLayoutVars>
      </dgm:prSet>
      <dgm:spPr/>
      <dgm:t>
        <a:bodyPr/>
        <a:lstStyle/>
        <a:p>
          <a:endParaRPr lang="en-US"/>
        </a:p>
      </dgm:t>
    </dgm:pt>
  </dgm:ptLst>
  <dgm:cxnLst>
    <dgm:cxn modelId="{420172B8-6FEF-43F0-AA7E-E0DBCD2CA16C}" type="presOf" srcId="{AA56D38E-8E6B-4678-A564-5F3C4BE1545F}" destId="{53B91CA8-DAAC-4A44-A033-C1F0E6CF7E38}" srcOrd="0" destOrd="0" presId="urn:microsoft.com/office/officeart/2005/8/layout/vList2"/>
    <dgm:cxn modelId="{AD72B781-070E-4BCD-9DD3-3B651DD2566E}" srcId="{DDFEDBA2-1AFE-427C-AC7B-9267703738E9}" destId="{EF0DC03D-16F6-49CF-8F90-DEBD3B844D2C}" srcOrd="0" destOrd="0" parTransId="{56683542-160B-4A8E-8948-C975CE111BA8}" sibTransId="{78E736B2-882E-4E8D-B6E9-04040FEBE3D6}"/>
    <dgm:cxn modelId="{E0ECEA95-F9D1-4E85-8623-0273212CB50F}" type="presOf" srcId="{EF0DC03D-16F6-49CF-8F90-DEBD3B844D2C}" destId="{BEF9D03B-17F3-4FE3-88C3-FF4F72798A86}" srcOrd="0" destOrd="0" presId="urn:microsoft.com/office/officeart/2005/8/layout/vList2"/>
    <dgm:cxn modelId="{D5B6C950-6B09-4752-BAB2-99075547CEB3}" srcId="{DDFEDBA2-1AFE-427C-AC7B-9267703738E9}" destId="{AA56D38E-8E6B-4678-A564-5F3C4BE1545F}" srcOrd="1" destOrd="0" parTransId="{20F64888-2002-488B-A53C-A5E2729219E6}" sibTransId="{C835854C-41C5-4173-8C59-91AF6879E530}"/>
    <dgm:cxn modelId="{2420B501-C1B7-4A40-A8FF-C2323217F3D9}" type="presOf" srcId="{DDFEDBA2-1AFE-427C-AC7B-9267703738E9}" destId="{E2E99934-D2A5-4B37-B664-32569EB1C4A4}" srcOrd="0" destOrd="0" presId="urn:microsoft.com/office/officeart/2005/8/layout/vList2"/>
    <dgm:cxn modelId="{54C950B2-8784-4EB3-852E-9D4435F003F9}" type="presParOf" srcId="{E2E99934-D2A5-4B37-B664-32569EB1C4A4}" destId="{BEF9D03B-17F3-4FE3-88C3-FF4F72798A86}" srcOrd="0" destOrd="0" presId="urn:microsoft.com/office/officeart/2005/8/layout/vList2"/>
    <dgm:cxn modelId="{E549DF62-8B40-4435-8D72-EB5F4AF75D46}" type="presParOf" srcId="{E2E99934-D2A5-4B37-B664-32569EB1C4A4}" destId="{F6A413D5-03C3-45CC-9EF6-4EDC0C98F50E}" srcOrd="1" destOrd="0" presId="urn:microsoft.com/office/officeart/2005/8/layout/vList2"/>
    <dgm:cxn modelId="{8101451F-66F9-4A4F-99B8-86EE61149908}" type="presParOf" srcId="{E2E99934-D2A5-4B37-B664-32569EB1C4A4}" destId="{53B91CA8-DAAC-4A44-A033-C1F0E6CF7E3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77E79B-95B1-467C-8FD7-E1E876F04EE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87EC1B4-005C-42CA-8E39-0947A2566E70}">
      <dgm:prSet/>
      <dgm:spPr/>
      <dgm:t>
        <a:bodyPr/>
        <a:lstStyle/>
        <a:p>
          <a:pPr algn="justLow" rtl="1"/>
          <a:r>
            <a:rPr lang="fa-IR" dirty="0" smtClean="0">
              <a:cs typeface="B Zar" pitchFamily="2" charset="-78"/>
            </a:rPr>
            <a:t>کمیتۀ بال در پاسخ به انحلال ناگهانی بانک هرشتات تشکیل شد. در 26 ژوئن 1974 تعدادی از بانک‌ها در مقابل تحویل آنی دلار در  نیویورک، مارک آلمان به بانک هرشتات حواله کردند. هرشتات در پرداخت دلار به بانک‌های طرف‌قرارداد تعلل کرد. در این فاصلۀ زمانی و قبل از اینکه بانک بتواند حساب‌ها را در نیویورک تسویه کند، از جانب مقام‌های ناظر آلمان منحل شد. در واکنش به این واقعه کشورهای گروه 10 در اواخر 1974 کمیتۀ نظارت بر بانک‌ها (بال) را تحت نظارت بانک تسویۀ بین‌المللی (</a:t>
          </a:r>
          <a:r>
            <a:rPr lang="en-US" dirty="0" smtClean="0">
              <a:cs typeface="B Zar" pitchFamily="2" charset="-78"/>
            </a:rPr>
            <a:t>BIS</a:t>
          </a:r>
          <a:r>
            <a:rPr lang="fa-IR" dirty="0" smtClean="0">
              <a:cs typeface="B Zar" pitchFamily="2" charset="-78"/>
            </a:rPr>
            <a:t> ) در شهر بال سوئیس تأسیس کردند.</a:t>
          </a:r>
          <a:endParaRPr lang="en-US" dirty="0">
            <a:cs typeface="B Zar" pitchFamily="2" charset="-78"/>
          </a:endParaRPr>
        </a:p>
      </dgm:t>
    </dgm:pt>
    <dgm:pt modelId="{B17FEBF4-1FBE-474A-80F6-CD9D53F9E6E4}" type="parTrans" cxnId="{9827CFDD-1A41-4AD0-9F35-EFC20CB9B765}">
      <dgm:prSet/>
      <dgm:spPr/>
      <dgm:t>
        <a:bodyPr/>
        <a:lstStyle/>
        <a:p>
          <a:endParaRPr lang="en-US"/>
        </a:p>
      </dgm:t>
    </dgm:pt>
    <dgm:pt modelId="{5131B939-DA23-41A4-A9BD-2C52519BE5B9}" type="sibTrans" cxnId="{9827CFDD-1A41-4AD0-9F35-EFC20CB9B765}">
      <dgm:prSet/>
      <dgm:spPr/>
      <dgm:t>
        <a:bodyPr/>
        <a:lstStyle/>
        <a:p>
          <a:endParaRPr lang="en-US"/>
        </a:p>
      </dgm:t>
    </dgm:pt>
    <dgm:pt modelId="{7D2D5478-5BAC-44D4-9A45-5038609C09B2}" type="pres">
      <dgm:prSet presAssocID="{2177E79B-95B1-467C-8FD7-E1E876F04EEB}" presName="linear" presStyleCnt="0">
        <dgm:presLayoutVars>
          <dgm:animLvl val="lvl"/>
          <dgm:resizeHandles val="exact"/>
        </dgm:presLayoutVars>
      </dgm:prSet>
      <dgm:spPr/>
      <dgm:t>
        <a:bodyPr/>
        <a:lstStyle/>
        <a:p>
          <a:endParaRPr lang="en-US"/>
        </a:p>
      </dgm:t>
    </dgm:pt>
    <dgm:pt modelId="{53581768-A1C7-4480-8930-31295FDBC9E5}" type="pres">
      <dgm:prSet presAssocID="{B87EC1B4-005C-42CA-8E39-0947A2566E70}" presName="parentText" presStyleLbl="node1" presStyleIdx="0" presStyleCnt="1">
        <dgm:presLayoutVars>
          <dgm:chMax val="0"/>
          <dgm:bulletEnabled val="1"/>
        </dgm:presLayoutVars>
      </dgm:prSet>
      <dgm:spPr>
        <a:prstGeom prst="verticalScroll">
          <a:avLst/>
        </a:prstGeom>
      </dgm:spPr>
      <dgm:t>
        <a:bodyPr/>
        <a:lstStyle/>
        <a:p>
          <a:endParaRPr lang="en-US"/>
        </a:p>
      </dgm:t>
    </dgm:pt>
  </dgm:ptLst>
  <dgm:cxnLst>
    <dgm:cxn modelId="{2F0D7B88-88E3-4716-B566-EDEE04504676}" type="presOf" srcId="{B87EC1B4-005C-42CA-8E39-0947A2566E70}" destId="{53581768-A1C7-4480-8930-31295FDBC9E5}" srcOrd="0" destOrd="0" presId="urn:microsoft.com/office/officeart/2005/8/layout/vList2"/>
    <dgm:cxn modelId="{9827CFDD-1A41-4AD0-9F35-EFC20CB9B765}" srcId="{2177E79B-95B1-467C-8FD7-E1E876F04EEB}" destId="{B87EC1B4-005C-42CA-8E39-0947A2566E70}" srcOrd="0" destOrd="0" parTransId="{B17FEBF4-1FBE-474A-80F6-CD9D53F9E6E4}" sibTransId="{5131B939-DA23-41A4-A9BD-2C52519BE5B9}"/>
    <dgm:cxn modelId="{024C7832-33A0-4EA7-A794-B9DC453DA40A}" type="presOf" srcId="{2177E79B-95B1-467C-8FD7-E1E876F04EEB}" destId="{7D2D5478-5BAC-44D4-9A45-5038609C09B2}" srcOrd="0" destOrd="0" presId="urn:microsoft.com/office/officeart/2005/8/layout/vList2"/>
    <dgm:cxn modelId="{F886897A-A991-407D-915C-7E14FE496683}" type="presParOf" srcId="{7D2D5478-5BAC-44D4-9A45-5038609C09B2}" destId="{53581768-A1C7-4480-8930-31295FDBC9E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ED32B7-3581-45BA-B532-E882ED04B6D4}" type="doc">
      <dgm:prSet loTypeId="urn:microsoft.com/office/officeart/2005/8/layout/target2" loCatId="relationship" qsTypeId="urn:microsoft.com/office/officeart/2005/8/quickstyle/3d2" qsCatId="3D" csTypeId="urn:microsoft.com/office/officeart/2005/8/colors/colorful1#3" csCatId="colorful" phldr="1"/>
      <dgm:spPr/>
      <dgm:t>
        <a:bodyPr/>
        <a:lstStyle/>
        <a:p>
          <a:pPr rtl="1"/>
          <a:endParaRPr lang="fa-IR"/>
        </a:p>
      </dgm:t>
    </dgm:pt>
    <dgm:pt modelId="{1F872026-040B-4E5C-AF45-F9220D2F20ED}">
      <dgm:prSet custT="1"/>
      <dgm:spPr/>
      <dgm:t>
        <a:bodyPr/>
        <a:lstStyle/>
        <a:p>
          <a:pPr algn="ctr" rtl="1"/>
          <a:r>
            <a:rPr lang="fa-IR" sz="2400" dirty="0" smtClean="0">
              <a:latin typeface="Arial Unicode MS" pitchFamily="34" charset="-128"/>
              <a:ea typeface="Arial Unicode MS" pitchFamily="34" charset="-128"/>
              <a:cs typeface="B Zar" pitchFamily="2" charset="-78"/>
            </a:rPr>
            <a:t>در سال 1988 مدیران بانک‌های مرکزی کشورهای بزرگ جهان در شهر بال همدیگر را ملاقات کردند و الزامات حداقل سرمایه را برای بانک‌ها تدوین کردند.</a:t>
          </a:r>
          <a:endParaRPr lang="en-US" sz="2400" dirty="0">
            <a:latin typeface="Arial Unicode MS" pitchFamily="34" charset="-128"/>
            <a:ea typeface="Arial Unicode MS" pitchFamily="34" charset="-128"/>
            <a:cs typeface="B Zar" pitchFamily="2" charset="-78"/>
          </a:endParaRPr>
        </a:p>
      </dgm:t>
    </dgm:pt>
    <dgm:pt modelId="{D382D975-0B23-44A9-A521-07C895220E91}" type="parTrans" cxnId="{0FDE377C-0714-4A66-B19F-31B051ED3391}">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CECB0B9E-6446-42EF-99C6-1C44BF3B77C7}" type="sibTrans" cxnId="{0FDE377C-0714-4A66-B19F-31B051ED3391}">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92CBC78B-C3F5-47A4-AF26-5897D91EB764}">
      <dgm:prSet custT="1"/>
      <dgm:spPr/>
      <dgm:t>
        <a:bodyPr/>
        <a:lstStyle/>
        <a:p>
          <a:pPr algn="ctr" rtl="1"/>
          <a:r>
            <a:rPr lang="fa-IR" sz="2400" dirty="0" smtClean="0">
              <a:latin typeface="Arial Unicode MS" pitchFamily="34" charset="-128"/>
              <a:ea typeface="Arial Unicode MS" pitchFamily="34" charset="-128"/>
              <a:cs typeface="B Zar" pitchFamily="2" charset="-78"/>
            </a:rPr>
            <a:t>این گردهمایی به‌عنوان پیمان سال 1988 بال نیز معروف شد و در سال 1992 از مصوبۀ قانونی کشورهای گروه 10 بهره‌مند شد.</a:t>
          </a:r>
          <a:endParaRPr lang="en-US" sz="2400" dirty="0">
            <a:latin typeface="Arial Unicode MS" pitchFamily="34" charset="-128"/>
            <a:ea typeface="Arial Unicode MS" pitchFamily="34" charset="-128"/>
            <a:cs typeface="B Zar" pitchFamily="2" charset="-78"/>
          </a:endParaRPr>
        </a:p>
      </dgm:t>
    </dgm:pt>
    <dgm:pt modelId="{E5EFCE60-2235-4DFF-8979-2E7D61ABD0CC}" type="parTrans" cxnId="{E721050D-0CFF-4CBB-8AFD-CB295F293F57}">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056CC6BF-AA32-46C9-B3D3-9278AE158CB0}" type="sibTrans" cxnId="{E721050D-0CFF-4CBB-8AFD-CB295F293F57}">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A0D71B56-BC34-4151-894B-290C715848AA}">
      <dgm:prSet custT="1"/>
      <dgm:spPr/>
      <dgm:t>
        <a:bodyPr anchor="ctr" anchorCtr="0"/>
        <a:lstStyle/>
        <a:p>
          <a:pPr algn="ctr" rtl="1"/>
          <a:r>
            <a:rPr lang="fa-IR" sz="2400" dirty="0" smtClean="0">
              <a:latin typeface="Arial Unicode MS" pitchFamily="34" charset="-128"/>
              <a:ea typeface="Arial Unicode MS" pitchFamily="34" charset="-128"/>
              <a:cs typeface="B Zar" pitchFamily="2" charset="-78"/>
            </a:rPr>
            <a:t>بال </a:t>
          </a:r>
          <a:r>
            <a:rPr lang="en-US" sz="2400" dirty="0" smtClean="0">
              <a:latin typeface="Times New Roman" pitchFamily="18" charset="0"/>
              <a:ea typeface="Arial Unicode MS" pitchFamily="34" charset="-128"/>
              <a:cs typeface="Times New Roman" pitchFamily="18" charset="0"/>
            </a:rPr>
            <a:t>I</a:t>
          </a:r>
          <a:r>
            <a:rPr lang="fa-IR" sz="2400" dirty="0" smtClean="0">
              <a:latin typeface="Arial Unicode MS" pitchFamily="34" charset="-128"/>
              <a:ea typeface="Arial Unicode MS" pitchFamily="34" charset="-128"/>
              <a:cs typeface="B Zar" pitchFamily="2" charset="-78"/>
            </a:rPr>
            <a:t> هم‌اکنون به‌عنوان نسخۀ قدیمی بال </a:t>
          </a:r>
          <a:r>
            <a:rPr lang="en-US" sz="2400" dirty="0" smtClean="0">
              <a:latin typeface="Times New Roman" pitchFamily="18" charset="0"/>
              <a:ea typeface="Arial Unicode MS" pitchFamily="34" charset="-128"/>
              <a:cs typeface="Times New Roman" pitchFamily="18" charset="0"/>
            </a:rPr>
            <a:t>II</a:t>
          </a:r>
          <a:r>
            <a:rPr lang="fa-IR" sz="2400" dirty="0" smtClean="0">
              <a:latin typeface="Arial Unicode MS" pitchFamily="34" charset="-128"/>
              <a:ea typeface="Arial Unicode MS" pitchFamily="34" charset="-128"/>
              <a:cs typeface="B Zar" pitchFamily="2" charset="-78"/>
            </a:rPr>
            <a:t> در نظر گرفته می‌شود.</a:t>
          </a:r>
          <a:endParaRPr lang="en-US" sz="2400" dirty="0">
            <a:latin typeface="Arial Unicode MS" pitchFamily="34" charset="-128"/>
            <a:ea typeface="Arial Unicode MS" pitchFamily="34" charset="-128"/>
            <a:cs typeface="B Zar" pitchFamily="2" charset="-78"/>
          </a:endParaRPr>
        </a:p>
      </dgm:t>
    </dgm:pt>
    <dgm:pt modelId="{05EA5814-20D2-423E-8D86-21DC6AE5F764}" type="parTrans" cxnId="{98087455-9845-4269-B0EE-EA0402639E67}">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8E925C78-AE07-49FD-8136-F62C962364B1}" type="sibTrans" cxnId="{98087455-9845-4269-B0EE-EA0402639E67}">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4A8C8CC6-A44F-4A9A-97F7-D3FF3EC400CD}" type="pres">
      <dgm:prSet presAssocID="{62ED32B7-3581-45BA-B532-E882ED04B6D4}" presName="Name0" presStyleCnt="0">
        <dgm:presLayoutVars>
          <dgm:chMax val="3"/>
          <dgm:chPref val="1"/>
          <dgm:dir/>
          <dgm:animLvl val="lvl"/>
          <dgm:resizeHandles/>
        </dgm:presLayoutVars>
      </dgm:prSet>
      <dgm:spPr/>
      <dgm:t>
        <a:bodyPr/>
        <a:lstStyle/>
        <a:p>
          <a:pPr rtl="1"/>
          <a:endParaRPr lang="fa-IR"/>
        </a:p>
      </dgm:t>
    </dgm:pt>
    <dgm:pt modelId="{0514BFD8-A07F-4CE8-BC62-77FF08C5851A}" type="pres">
      <dgm:prSet presAssocID="{62ED32B7-3581-45BA-B532-E882ED04B6D4}" presName="outerBox" presStyleCnt="0"/>
      <dgm:spPr/>
    </dgm:pt>
    <dgm:pt modelId="{3AF0DEA4-1A8D-4FA9-B53E-12C6D6D44668}" type="pres">
      <dgm:prSet presAssocID="{62ED32B7-3581-45BA-B532-E882ED04B6D4}" presName="outerBoxParent" presStyleLbl="node1" presStyleIdx="0" presStyleCnt="3"/>
      <dgm:spPr/>
      <dgm:t>
        <a:bodyPr/>
        <a:lstStyle/>
        <a:p>
          <a:pPr rtl="1"/>
          <a:endParaRPr lang="fa-IR"/>
        </a:p>
      </dgm:t>
    </dgm:pt>
    <dgm:pt modelId="{71D0CDEB-F759-4D3D-9F9B-91606F7D1364}" type="pres">
      <dgm:prSet presAssocID="{62ED32B7-3581-45BA-B532-E882ED04B6D4}" presName="outerBoxChildren" presStyleCnt="0"/>
      <dgm:spPr/>
    </dgm:pt>
    <dgm:pt modelId="{5FFCC7DC-1766-4EAF-ACFB-D6B992828F19}" type="pres">
      <dgm:prSet presAssocID="{62ED32B7-3581-45BA-B532-E882ED04B6D4}" presName="middleBox" presStyleCnt="0"/>
      <dgm:spPr/>
    </dgm:pt>
    <dgm:pt modelId="{8B4C2BDE-94CE-47FD-A94E-B7DD05CFE9F1}" type="pres">
      <dgm:prSet presAssocID="{62ED32B7-3581-45BA-B532-E882ED04B6D4}" presName="middleBoxParent" presStyleLbl="node1" presStyleIdx="1" presStyleCnt="3" custLinFactNeighborY="4668"/>
      <dgm:spPr/>
      <dgm:t>
        <a:bodyPr/>
        <a:lstStyle/>
        <a:p>
          <a:pPr rtl="1"/>
          <a:endParaRPr lang="fa-IR"/>
        </a:p>
      </dgm:t>
    </dgm:pt>
    <dgm:pt modelId="{82C0FB6A-C282-4F64-9A4F-BB0D4737FF72}" type="pres">
      <dgm:prSet presAssocID="{62ED32B7-3581-45BA-B532-E882ED04B6D4}" presName="middleBoxChildren" presStyleCnt="0"/>
      <dgm:spPr/>
    </dgm:pt>
    <dgm:pt modelId="{5A26633F-C436-474A-8FC1-F12C22A12915}" type="pres">
      <dgm:prSet presAssocID="{62ED32B7-3581-45BA-B532-E882ED04B6D4}" presName="centerBox" presStyleCnt="0"/>
      <dgm:spPr/>
    </dgm:pt>
    <dgm:pt modelId="{A642D0C1-8126-45A5-8D1C-49D9A23EEF1F}" type="pres">
      <dgm:prSet presAssocID="{62ED32B7-3581-45BA-B532-E882ED04B6D4}" presName="centerBoxParent" presStyleLbl="node1" presStyleIdx="2" presStyleCnt="3" custLinFactNeighborY="12342"/>
      <dgm:spPr/>
      <dgm:t>
        <a:bodyPr/>
        <a:lstStyle/>
        <a:p>
          <a:pPr rtl="1"/>
          <a:endParaRPr lang="fa-IR"/>
        </a:p>
      </dgm:t>
    </dgm:pt>
  </dgm:ptLst>
  <dgm:cxnLst>
    <dgm:cxn modelId="{E721050D-0CFF-4CBB-8AFD-CB295F293F57}" srcId="{62ED32B7-3581-45BA-B532-E882ED04B6D4}" destId="{92CBC78B-C3F5-47A4-AF26-5897D91EB764}" srcOrd="1" destOrd="0" parTransId="{E5EFCE60-2235-4DFF-8979-2E7D61ABD0CC}" sibTransId="{056CC6BF-AA32-46C9-B3D3-9278AE158CB0}"/>
    <dgm:cxn modelId="{38A0842E-5789-4A23-BCF3-DB14CD07354F}" type="presOf" srcId="{92CBC78B-C3F5-47A4-AF26-5897D91EB764}" destId="{8B4C2BDE-94CE-47FD-A94E-B7DD05CFE9F1}" srcOrd="0" destOrd="0" presId="urn:microsoft.com/office/officeart/2005/8/layout/target2"/>
    <dgm:cxn modelId="{0FDE377C-0714-4A66-B19F-31B051ED3391}" srcId="{62ED32B7-3581-45BA-B532-E882ED04B6D4}" destId="{1F872026-040B-4E5C-AF45-F9220D2F20ED}" srcOrd="0" destOrd="0" parTransId="{D382D975-0B23-44A9-A521-07C895220E91}" sibTransId="{CECB0B9E-6446-42EF-99C6-1C44BF3B77C7}"/>
    <dgm:cxn modelId="{C392BD33-B028-45A2-BEB0-A452FC444970}" type="presOf" srcId="{A0D71B56-BC34-4151-894B-290C715848AA}" destId="{A642D0C1-8126-45A5-8D1C-49D9A23EEF1F}" srcOrd="0" destOrd="0" presId="urn:microsoft.com/office/officeart/2005/8/layout/target2"/>
    <dgm:cxn modelId="{ABFFB696-C5A0-4DBB-9073-3F41C192725D}" type="presOf" srcId="{62ED32B7-3581-45BA-B532-E882ED04B6D4}" destId="{4A8C8CC6-A44F-4A9A-97F7-D3FF3EC400CD}" srcOrd="0" destOrd="0" presId="urn:microsoft.com/office/officeart/2005/8/layout/target2"/>
    <dgm:cxn modelId="{98087455-9845-4269-B0EE-EA0402639E67}" srcId="{62ED32B7-3581-45BA-B532-E882ED04B6D4}" destId="{A0D71B56-BC34-4151-894B-290C715848AA}" srcOrd="2" destOrd="0" parTransId="{05EA5814-20D2-423E-8D86-21DC6AE5F764}" sibTransId="{8E925C78-AE07-49FD-8136-F62C962364B1}"/>
    <dgm:cxn modelId="{06B9CDF4-ED93-42D2-9A39-A0D9D3FCAFFE}" type="presOf" srcId="{1F872026-040B-4E5C-AF45-F9220D2F20ED}" destId="{3AF0DEA4-1A8D-4FA9-B53E-12C6D6D44668}" srcOrd="0" destOrd="0" presId="urn:microsoft.com/office/officeart/2005/8/layout/target2"/>
    <dgm:cxn modelId="{76AA52A2-A110-4CD6-9E88-98DEA4D915F9}" type="presParOf" srcId="{4A8C8CC6-A44F-4A9A-97F7-D3FF3EC400CD}" destId="{0514BFD8-A07F-4CE8-BC62-77FF08C5851A}" srcOrd="0" destOrd="0" presId="urn:microsoft.com/office/officeart/2005/8/layout/target2"/>
    <dgm:cxn modelId="{31E0382D-CB58-46BE-B390-25E18448B9FC}" type="presParOf" srcId="{0514BFD8-A07F-4CE8-BC62-77FF08C5851A}" destId="{3AF0DEA4-1A8D-4FA9-B53E-12C6D6D44668}" srcOrd="0" destOrd="0" presId="urn:microsoft.com/office/officeart/2005/8/layout/target2"/>
    <dgm:cxn modelId="{E058336D-E01E-4AEE-A9E3-075A652E3F24}" type="presParOf" srcId="{0514BFD8-A07F-4CE8-BC62-77FF08C5851A}" destId="{71D0CDEB-F759-4D3D-9F9B-91606F7D1364}" srcOrd="1" destOrd="0" presId="urn:microsoft.com/office/officeart/2005/8/layout/target2"/>
    <dgm:cxn modelId="{AACF11F1-485A-4712-94F9-82F3A01CF87B}" type="presParOf" srcId="{4A8C8CC6-A44F-4A9A-97F7-D3FF3EC400CD}" destId="{5FFCC7DC-1766-4EAF-ACFB-D6B992828F19}" srcOrd="1" destOrd="0" presId="urn:microsoft.com/office/officeart/2005/8/layout/target2"/>
    <dgm:cxn modelId="{3DC0B5BF-B86D-4541-A658-C694BF3DA5A5}" type="presParOf" srcId="{5FFCC7DC-1766-4EAF-ACFB-D6B992828F19}" destId="{8B4C2BDE-94CE-47FD-A94E-B7DD05CFE9F1}" srcOrd="0" destOrd="0" presId="urn:microsoft.com/office/officeart/2005/8/layout/target2"/>
    <dgm:cxn modelId="{591DF64F-E570-496E-BC9C-E4579D304252}" type="presParOf" srcId="{5FFCC7DC-1766-4EAF-ACFB-D6B992828F19}" destId="{82C0FB6A-C282-4F64-9A4F-BB0D4737FF72}" srcOrd="1" destOrd="0" presId="urn:microsoft.com/office/officeart/2005/8/layout/target2"/>
    <dgm:cxn modelId="{060E64FB-DF9A-40B8-A1EA-C07478F2437F}" type="presParOf" srcId="{4A8C8CC6-A44F-4A9A-97F7-D3FF3EC400CD}" destId="{5A26633F-C436-474A-8FC1-F12C22A12915}" srcOrd="2" destOrd="0" presId="urn:microsoft.com/office/officeart/2005/8/layout/target2"/>
    <dgm:cxn modelId="{4C86D6B0-D80A-47FE-8B15-942FE296F351}" type="presParOf" srcId="{5A26633F-C436-474A-8FC1-F12C22A12915}" destId="{A642D0C1-8126-45A5-8D1C-49D9A23EEF1F}"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2D815B-4BD3-4EAA-B696-D8AFE3E91851}" type="doc">
      <dgm:prSet loTypeId="urn:microsoft.com/office/officeart/2005/8/layout/hList1" loCatId="list" qsTypeId="urn:microsoft.com/office/officeart/2005/8/quickstyle/3d2" qsCatId="3D" csTypeId="urn:microsoft.com/office/officeart/2005/8/colors/colorful1#4" csCatId="colorful" phldr="1"/>
      <dgm:spPr/>
      <dgm:t>
        <a:bodyPr/>
        <a:lstStyle/>
        <a:p>
          <a:endParaRPr lang="en-US"/>
        </a:p>
      </dgm:t>
    </dgm:pt>
    <dgm:pt modelId="{9B290E26-10B0-48ED-B878-B1D9E93F7C4F}">
      <dgm:prSet/>
      <dgm:spPr/>
      <dgm:t>
        <a:bodyPr/>
        <a:lstStyle/>
        <a:p>
          <a:pPr algn="justLow" rtl="1"/>
          <a:r>
            <a:rPr lang="fa-IR" dirty="0" smtClean="0">
              <a:cs typeface="B Titr" pitchFamily="2" charset="-78"/>
            </a:rPr>
            <a:t>چارچوب بال </a:t>
          </a:r>
          <a:r>
            <a:rPr lang="en-US" dirty="0" smtClean="0">
              <a:latin typeface="Times New Roman" pitchFamily="18" charset="0"/>
              <a:cs typeface="Times New Roman" pitchFamily="18" charset="0"/>
            </a:rPr>
            <a:t>I</a:t>
          </a:r>
          <a:r>
            <a:rPr lang="fa-IR" dirty="0" smtClean="0">
              <a:cs typeface="B Titr" pitchFamily="2" charset="-78"/>
            </a:rPr>
            <a:t> </a:t>
          </a:r>
          <a:r>
            <a:rPr lang="en-US" dirty="0" smtClean="0">
              <a:cs typeface="B Titr" pitchFamily="2" charset="-78"/>
            </a:rPr>
            <a:t> </a:t>
          </a:r>
          <a:r>
            <a:rPr lang="fa-IR" dirty="0" smtClean="0">
              <a:cs typeface="B Titr" pitchFamily="2" charset="-78"/>
            </a:rPr>
            <a:t>متمرکز بر ریسک اعتباری است:</a:t>
          </a:r>
          <a:endParaRPr lang="en-US" dirty="0">
            <a:cs typeface="B Titr" pitchFamily="2" charset="-78"/>
          </a:endParaRPr>
        </a:p>
      </dgm:t>
    </dgm:pt>
    <dgm:pt modelId="{EC38BD45-5643-484E-8489-932D152309BC}" type="parTrans" cxnId="{AD37462A-5526-4E7F-B8B9-2EAC500A157E}">
      <dgm:prSet/>
      <dgm:spPr/>
      <dgm:t>
        <a:bodyPr/>
        <a:lstStyle/>
        <a:p>
          <a:pPr algn="justLow"/>
          <a:endParaRPr lang="en-US">
            <a:cs typeface="B Zar" pitchFamily="2" charset="-78"/>
          </a:endParaRPr>
        </a:p>
      </dgm:t>
    </dgm:pt>
    <dgm:pt modelId="{FC214DAC-CB42-45FD-AFFF-CBCB7F8DF04C}" type="sibTrans" cxnId="{AD37462A-5526-4E7F-B8B9-2EAC500A157E}">
      <dgm:prSet/>
      <dgm:spPr/>
      <dgm:t>
        <a:bodyPr/>
        <a:lstStyle/>
        <a:p>
          <a:pPr algn="justLow"/>
          <a:endParaRPr lang="en-US">
            <a:cs typeface="B Zar" pitchFamily="2" charset="-78"/>
          </a:endParaRPr>
        </a:p>
      </dgm:t>
    </dgm:pt>
    <dgm:pt modelId="{8F4C282B-95E5-4BFF-95AF-C2252FA59952}">
      <dgm:prSet/>
      <dgm:spPr/>
      <dgm:t>
        <a:bodyPr/>
        <a:lstStyle/>
        <a:p>
          <a:pPr algn="justLow" rtl="1"/>
          <a:r>
            <a:rPr lang="fa-IR" dirty="0" smtClean="0">
              <a:cs typeface="B Zar" pitchFamily="2" charset="-78"/>
            </a:rPr>
            <a:t>بر اساس این پیمان بانک‌ها  ملزم به نگاهداری سرمایه‌ برای پوشش ریسک اعتباری اند. دارایی‌های بانک‌ها بر اساس ریسک اعتباری به پنج طبقه تقیسم می‌شود. میانگین موزون‌شده با ریسک دارایی‌ها محاسبه‌ می‌شود و درصدی از آن  (8 درصد ) به‌عنوان سرمایۀ لازم برای پوشش ریسک اعتباری لحاظ می‌شود. </a:t>
          </a:r>
          <a:endParaRPr lang="en-US" dirty="0">
            <a:cs typeface="B Zar" pitchFamily="2" charset="-78"/>
          </a:endParaRPr>
        </a:p>
      </dgm:t>
    </dgm:pt>
    <dgm:pt modelId="{A0C37401-C8AC-4854-BDCF-484AAAA77F93}" type="parTrans" cxnId="{E3473AB5-B975-4E79-8AE4-63EBE6152901}">
      <dgm:prSet/>
      <dgm:spPr/>
      <dgm:t>
        <a:bodyPr/>
        <a:lstStyle/>
        <a:p>
          <a:pPr algn="justLow"/>
          <a:endParaRPr lang="en-US">
            <a:cs typeface="B Zar" pitchFamily="2" charset="-78"/>
          </a:endParaRPr>
        </a:p>
      </dgm:t>
    </dgm:pt>
    <dgm:pt modelId="{124DA24B-4CD3-4122-8313-A47353581BB1}" type="sibTrans" cxnId="{E3473AB5-B975-4E79-8AE4-63EBE6152901}">
      <dgm:prSet/>
      <dgm:spPr/>
      <dgm:t>
        <a:bodyPr/>
        <a:lstStyle/>
        <a:p>
          <a:pPr algn="justLow"/>
          <a:endParaRPr lang="en-US">
            <a:cs typeface="B Zar" pitchFamily="2" charset="-78"/>
          </a:endParaRPr>
        </a:p>
      </dgm:t>
    </dgm:pt>
    <dgm:pt modelId="{56DE6240-8007-4FC4-BADC-8E9E8625F240}" type="pres">
      <dgm:prSet presAssocID="{D62D815B-4BD3-4EAA-B696-D8AFE3E91851}" presName="Name0" presStyleCnt="0">
        <dgm:presLayoutVars>
          <dgm:dir/>
          <dgm:animLvl val="lvl"/>
          <dgm:resizeHandles val="exact"/>
        </dgm:presLayoutVars>
      </dgm:prSet>
      <dgm:spPr/>
      <dgm:t>
        <a:bodyPr/>
        <a:lstStyle/>
        <a:p>
          <a:endParaRPr lang="en-US"/>
        </a:p>
      </dgm:t>
    </dgm:pt>
    <dgm:pt modelId="{EB0943D5-890F-4548-B0C3-8438CA4480E6}" type="pres">
      <dgm:prSet presAssocID="{9B290E26-10B0-48ED-B878-B1D9E93F7C4F}" presName="composite" presStyleCnt="0"/>
      <dgm:spPr/>
    </dgm:pt>
    <dgm:pt modelId="{2B1D179A-B8A6-482A-931A-D0D1C250D13A}" type="pres">
      <dgm:prSet presAssocID="{9B290E26-10B0-48ED-B878-B1D9E93F7C4F}" presName="parTx" presStyleLbl="alignNode1" presStyleIdx="0" presStyleCnt="1">
        <dgm:presLayoutVars>
          <dgm:chMax val="0"/>
          <dgm:chPref val="0"/>
          <dgm:bulletEnabled val="1"/>
        </dgm:presLayoutVars>
      </dgm:prSet>
      <dgm:spPr/>
      <dgm:t>
        <a:bodyPr/>
        <a:lstStyle/>
        <a:p>
          <a:endParaRPr lang="en-US"/>
        </a:p>
      </dgm:t>
    </dgm:pt>
    <dgm:pt modelId="{4C4D06F2-8639-4949-82C0-35D00DC06638}" type="pres">
      <dgm:prSet presAssocID="{9B290E26-10B0-48ED-B878-B1D9E93F7C4F}" presName="desTx" presStyleLbl="alignAccFollowNode1" presStyleIdx="0" presStyleCnt="1">
        <dgm:presLayoutVars>
          <dgm:bulletEnabled val="1"/>
        </dgm:presLayoutVars>
      </dgm:prSet>
      <dgm:spPr/>
      <dgm:t>
        <a:bodyPr/>
        <a:lstStyle/>
        <a:p>
          <a:endParaRPr lang="en-US"/>
        </a:p>
      </dgm:t>
    </dgm:pt>
  </dgm:ptLst>
  <dgm:cxnLst>
    <dgm:cxn modelId="{9EDA08D6-2E7B-4F91-98A5-BE7CE3C7A202}" type="presOf" srcId="{9B290E26-10B0-48ED-B878-B1D9E93F7C4F}" destId="{2B1D179A-B8A6-482A-931A-D0D1C250D13A}" srcOrd="0" destOrd="0" presId="urn:microsoft.com/office/officeart/2005/8/layout/hList1"/>
    <dgm:cxn modelId="{D3F06B40-C6F7-46AF-A42C-7AFE3B5DD997}" type="presOf" srcId="{8F4C282B-95E5-4BFF-95AF-C2252FA59952}" destId="{4C4D06F2-8639-4949-82C0-35D00DC06638}" srcOrd="0" destOrd="0" presId="urn:microsoft.com/office/officeart/2005/8/layout/hList1"/>
    <dgm:cxn modelId="{8C9F513C-6A40-4AE7-9A9F-619517055B50}" type="presOf" srcId="{D62D815B-4BD3-4EAA-B696-D8AFE3E91851}" destId="{56DE6240-8007-4FC4-BADC-8E9E8625F240}" srcOrd="0" destOrd="0" presId="urn:microsoft.com/office/officeart/2005/8/layout/hList1"/>
    <dgm:cxn modelId="{AD37462A-5526-4E7F-B8B9-2EAC500A157E}" srcId="{D62D815B-4BD3-4EAA-B696-D8AFE3E91851}" destId="{9B290E26-10B0-48ED-B878-B1D9E93F7C4F}" srcOrd="0" destOrd="0" parTransId="{EC38BD45-5643-484E-8489-932D152309BC}" sibTransId="{FC214DAC-CB42-45FD-AFFF-CBCB7F8DF04C}"/>
    <dgm:cxn modelId="{E3473AB5-B975-4E79-8AE4-63EBE6152901}" srcId="{9B290E26-10B0-48ED-B878-B1D9E93F7C4F}" destId="{8F4C282B-95E5-4BFF-95AF-C2252FA59952}" srcOrd="0" destOrd="0" parTransId="{A0C37401-C8AC-4854-BDCF-484AAAA77F93}" sibTransId="{124DA24B-4CD3-4122-8313-A47353581BB1}"/>
    <dgm:cxn modelId="{E691A0EB-DD9E-462D-975A-B6A4D84A7DFB}" type="presParOf" srcId="{56DE6240-8007-4FC4-BADC-8E9E8625F240}" destId="{EB0943D5-890F-4548-B0C3-8438CA4480E6}" srcOrd="0" destOrd="0" presId="urn:microsoft.com/office/officeart/2005/8/layout/hList1"/>
    <dgm:cxn modelId="{4EFDB464-B469-49CC-AC34-3446A1B7F0EA}" type="presParOf" srcId="{EB0943D5-890F-4548-B0C3-8438CA4480E6}" destId="{2B1D179A-B8A6-482A-931A-D0D1C250D13A}" srcOrd="0" destOrd="0" presId="urn:microsoft.com/office/officeart/2005/8/layout/hList1"/>
    <dgm:cxn modelId="{255D3971-A8B6-4E03-934B-81C114C2CD3C}" type="presParOf" srcId="{EB0943D5-890F-4548-B0C3-8438CA4480E6}" destId="{4C4D06F2-8639-4949-82C0-35D00DC066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82B040-BBB5-4971-9F86-72DB50178B68}" type="doc">
      <dgm:prSet loTypeId="urn:microsoft.com/office/officeart/2005/8/layout/hProcess11" loCatId="process" qsTypeId="urn:microsoft.com/office/officeart/2005/8/quickstyle/3d7" qsCatId="3D" csTypeId="urn:microsoft.com/office/officeart/2005/8/colors/accent1_2" csCatId="accent1"/>
      <dgm:spPr/>
      <dgm:t>
        <a:bodyPr/>
        <a:lstStyle/>
        <a:p>
          <a:pPr rtl="1"/>
          <a:endParaRPr lang="fa-IR"/>
        </a:p>
      </dgm:t>
    </dgm:pt>
    <dgm:pt modelId="{8D85A17B-40FE-4A62-B069-A791ABD2668F}">
      <dgm:prSet/>
      <dgm:spPr/>
      <dgm:t>
        <a:bodyPr/>
        <a:lstStyle/>
        <a:p>
          <a:pPr rtl="1"/>
          <a:r>
            <a:rPr lang="fa-IR" dirty="0" smtClean="0">
              <a:cs typeface="B Zar" pitchFamily="2" charset="-78"/>
            </a:rPr>
            <a:t>ریسک عملیاتی</a:t>
          </a:r>
          <a:endParaRPr lang="fa-IR" dirty="0">
            <a:cs typeface="B Zar" pitchFamily="2" charset="-78"/>
          </a:endParaRPr>
        </a:p>
      </dgm:t>
    </dgm:pt>
    <dgm:pt modelId="{61A269CE-9132-4A64-BFE4-7B69F02E08AB}" type="parTrans" cxnId="{8C5245F3-A638-4094-AC73-A9F8CE6A20FD}">
      <dgm:prSet/>
      <dgm:spPr/>
      <dgm:t>
        <a:bodyPr/>
        <a:lstStyle/>
        <a:p>
          <a:pPr rtl="1"/>
          <a:endParaRPr lang="fa-IR">
            <a:cs typeface="B Zar" pitchFamily="2" charset="-78"/>
          </a:endParaRPr>
        </a:p>
      </dgm:t>
    </dgm:pt>
    <dgm:pt modelId="{D31EF614-D263-4A03-B535-4662BA52358B}" type="sibTrans" cxnId="{8C5245F3-A638-4094-AC73-A9F8CE6A20FD}">
      <dgm:prSet/>
      <dgm:spPr/>
      <dgm:t>
        <a:bodyPr/>
        <a:lstStyle/>
        <a:p>
          <a:pPr rtl="1"/>
          <a:endParaRPr lang="fa-IR">
            <a:cs typeface="B Zar" pitchFamily="2" charset="-78"/>
          </a:endParaRPr>
        </a:p>
      </dgm:t>
    </dgm:pt>
    <dgm:pt modelId="{E32A4825-5335-4EFF-85A6-DAB79F989C3D}">
      <dgm:prSet/>
      <dgm:spPr/>
      <dgm:t>
        <a:bodyPr/>
        <a:lstStyle/>
        <a:p>
          <a:pPr rtl="1"/>
          <a:r>
            <a:rPr lang="fa-IR" dirty="0" smtClean="0">
              <a:cs typeface="B Zar" pitchFamily="2" charset="-78"/>
            </a:rPr>
            <a:t>ریسک نقدینگی</a:t>
          </a:r>
          <a:endParaRPr lang="fa-IR" dirty="0">
            <a:cs typeface="B Zar" pitchFamily="2" charset="-78"/>
          </a:endParaRPr>
        </a:p>
      </dgm:t>
    </dgm:pt>
    <dgm:pt modelId="{60AFA2AB-91EE-4328-A2B1-7F644C2BAEA2}" type="parTrans" cxnId="{B4438EC6-B940-459C-B60A-F6FDC37471DD}">
      <dgm:prSet/>
      <dgm:spPr/>
      <dgm:t>
        <a:bodyPr/>
        <a:lstStyle/>
        <a:p>
          <a:pPr rtl="1"/>
          <a:endParaRPr lang="fa-IR">
            <a:cs typeface="B Zar" pitchFamily="2" charset="-78"/>
          </a:endParaRPr>
        </a:p>
      </dgm:t>
    </dgm:pt>
    <dgm:pt modelId="{2F61CE21-5ECB-4885-8B82-89AC019969F0}" type="sibTrans" cxnId="{B4438EC6-B940-459C-B60A-F6FDC37471DD}">
      <dgm:prSet/>
      <dgm:spPr/>
      <dgm:t>
        <a:bodyPr/>
        <a:lstStyle/>
        <a:p>
          <a:pPr rtl="1"/>
          <a:endParaRPr lang="fa-IR">
            <a:cs typeface="B Zar" pitchFamily="2" charset="-78"/>
          </a:endParaRPr>
        </a:p>
      </dgm:t>
    </dgm:pt>
    <dgm:pt modelId="{9CCCB3A6-36A1-460F-8FD8-0A19ED8D4A30}">
      <dgm:prSet/>
      <dgm:spPr/>
      <dgm:t>
        <a:bodyPr/>
        <a:lstStyle/>
        <a:p>
          <a:pPr rtl="1"/>
          <a:r>
            <a:rPr lang="fa-IR" dirty="0" smtClean="0">
              <a:cs typeface="B Zar" pitchFamily="2" charset="-78"/>
            </a:rPr>
            <a:t>ریسک اعتباری</a:t>
          </a:r>
          <a:endParaRPr lang="fa-IR" dirty="0">
            <a:cs typeface="B Zar" pitchFamily="2" charset="-78"/>
          </a:endParaRPr>
        </a:p>
      </dgm:t>
    </dgm:pt>
    <dgm:pt modelId="{695800DA-FD14-470E-8682-F108A54070F1}" type="parTrans" cxnId="{5417DDC4-0CBF-42FF-A1A0-6F622D139651}">
      <dgm:prSet/>
      <dgm:spPr/>
      <dgm:t>
        <a:bodyPr/>
        <a:lstStyle/>
        <a:p>
          <a:pPr rtl="1"/>
          <a:endParaRPr lang="fa-IR">
            <a:cs typeface="B Zar" pitchFamily="2" charset="-78"/>
          </a:endParaRPr>
        </a:p>
      </dgm:t>
    </dgm:pt>
    <dgm:pt modelId="{18F25452-F6F2-4B08-9F93-39B209C0FB5B}" type="sibTrans" cxnId="{5417DDC4-0CBF-42FF-A1A0-6F622D139651}">
      <dgm:prSet/>
      <dgm:spPr/>
      <dgm:t>
        <a:bodyPr/>
        <a:lstStyle/>
        <a:p>
          <a:pPr rtl="1"/>
          <a:endParaRPr lang="fa-IR">
            <a:cs typeface="B Zar" pitchFamily="2" charset="-78"/>
          </a:endParaRPr>
        </a:p>
      </dgm:t>
    </dgm:pt>
    <dgm:pt modelId="{F6FBADCE-0E5A-49A5-963A-D071537E5DDB}">
      <dgm:prSet/>
      <dgm:spPr/>
      <dgm:t>
        <a:bodyPr/>
        <a:lstStyle/>
        <a:p>
          <a:pPr rtl="1"/>
          <a:r>
            <a:rPr lang="fa-IR" dirty="0" smtClean="0">
              <a:cs typeface="B Zar" pitchFamily="2" charset="-78"/>
            </a:rPr>
            <a:t>ریسک بازار</a:t>
          </a:r>
          <a:endParaRPr lang="fa-IR" dirty="0">
            <a:cs typeface="B Zar" pitchFamily="2" charset="-78"/>
          </a:endParaRPr>
        </a:p>
      </dgm:t>
    </dgm:pt>
    <dgm:pt modelId="{D60E0AF8-7984-4BEE-95E7-7548F74D7FFE}" type="parTrans" cxnId="{D415F37B-CDC3-4C7C-AB19-A662C13C8696}">
      <dgm:prSet/>
      <dgm:spPr/>
      <dgm:t>
        <a:bodyPr/>
        <a:lstStyle/>
        <a:p>
          <a:pPr rtl="1"/>
          <a:endParaRPr lang="fa-IR">
            <a:cs typeface="B Zar" pitchFamily="2" charset="-78"/>
          </a:endParaRPr>
        </a:p>
      </dgm:t>
    </dgm:pt>
    <dgm:pt modelId="{896CF8FB-0FEE-4266-83E8-ED6C40B01F53}" type="sibTrans" cxnId="{D415F37B-CDC3-4C7C-AB19-A662C13C8696}">
      <dgm:prSet/>
      <dgm:spPr/>
      <dgm:t>
        <a:bodyPr/>
        <a:lstStyle/>
        <a:p>
          <a:pPr rtl="1"/>
          <a:endParaRPr lang="fa-IR">
            <a:cs typeface="B Zar" pitchFamily="2" charset="-78"/>
          </a:endParaRPr>
        </a:p>
      </dgm:t>
    </dgm:pt>
    <dgm:pt modelId="{A70DFAEE-07AC-43FB-AC61-EC883BBCAE5D}" type="pres">
      <dgm:prSet presAssocID="{1482B040-BBB5-4971-9F86-72DB50178B68}" presName="Name0" presStyleCnt="0">
        <dgm:presLayoutVars>
          <dgm:dir/>
          <dgm:resizeHandles val="exact"/>
        </dgm:presLayoutVars>
      </dgm:prSet>
      <dgm:spPr/>
      <dgm:t>
        <a:bodyPr/>
        <a:lstStyle/>
        <a:p>
          <a:pPr rtl="1"/>
          <a:endParaRPr lang="fa-IR"/>
        </a:p>
      </dgm:t>
    </dgm:pt>
    <dgm:pt modelId="{060ED9F7-4A3D-4263-9767-08A911333B07}" type="pres">
      <dgm:prSet presAssocID="{1482B040-BBB5-4971-9F86-72DB50178B68}" presName="arrow" presStyleLbl="bgShp" presStyleIdx="0" presStyleCnt="1"/>
      <dgm:spPr/>
      <dgm:t>
        <a:bodyPr/>
        <a:lstStyle/>
        <a:p>
          <a:endParaRPr lang="en-US"/>
        </a:p>
      </dgm:t>
    </dgm:pt>
    <dgm:pt modelId="{E25E08BC-EB9A-421E-9E93-ABF0C7FE5A80}" type="pres">
      <dgm:prSet presAssocID="{1482B040-BBB5-4971-9F86-72DB50178B68}" presName="points" presStyleCnt="0"/>
      <dgm:spPr/>
      <dgm:t>
        <a:bodyPr/>
        <a:lstStyle/>
        <a:p>
          <a:endParaRPr lang="en-US"/>
        </a:p>
      </dgm:t>
    </dgm:pt>
    <dgm:pt modelId="{02FADE07-D7CE-452E-804D-67199D64FD5E}" type="pres">
      <dgm:prSet presAssocID="{8D85A17B-40FE-4A62-B069-A791ABD2668F}" presName="compositeA" presStyleCnt="0"/>
      <dgm:spPr/>
      <dgm:t>
        <a:bodyPr/>
        <a:lstStyle/>
        <a:p>
          <a:endParaRPr lang="en-US"/>
        </a:p>
      </dgm:t>
    </dgm:pt>
    <dgm:pt modelId="{93D4E53F-6E26-4119-9D66-E1A75FBB8885}" type="pres">
      <dgm:prSet presAssocID="{8D85A17B-40FE-4A62-B069-A791ABD2668F}" presName="textA" presStyleLbl="revTx" presStyleIdx="0" presStyleCnt="4">
        <dgm:presLayoutVars>
          <dgm:bulletEnabled val="1"/>
        </dgm:presLayoutVars>
      </dgm:prSet>
      <dgm:spPr/>
      <dgm:t>
        <a:bodyPr/>
        <a:lstStyle/>
        <a:p>
          <a:pPr rtl="1"/>
          <a:endParaRPr lang="fa-IR"/>
        </a:p>
      </dgm:t>
    </dgm:pt>
    <dgm:pt modelId="{DF36AF54-9CC6-4BBA-A192-7823A720BAEB}" type="pres">
      <dgm:prSet presAssocID="{8D85A17B-40FE-4A62-B069-A791ABD2668F}" presName="circleA" presStyleLbl="node1" presStyleIdx="0" presStyleCnt="4"/>
      <dgm:spPr/>
      <dgm:t>
        <a:bodyPr/>
        <a:lstStyle/>
        <a:p>
          <a:endParaRPr lang="en-US"/>
        </a:p>
      </dgm:t>
    </dgm:pt>
    <dgm:pt modelId="{244F2DC8-5CF8-4C91-9183-5A7697C6B63D}" type="pres">
      <dgm:prSet presAssocID="{8D85A17B-40FE-4A62-B069-A791ABD2668F}" presName="spaceA" presStyleCnt="0"/>
      <dgm:spPr/>
      <dgm:t>
        <a:bodyPr/>
        <a:lstStyle/>
        <a:p>
          <a:endParaRPr lang="en-US"/>
        </a:p>
      </dgm:t>
    </dgm:pt>
    <dgm:pt modelId="{CDC0EF5B-5BFF-4CEB-9402-00E18B163AA2}" type="pres">
      <dgm:prSet presAssocID="{D31EF614-D263-4A03-B535-4662BA52358B}" presName="space" presStyleCnt="0"/>
      <dgm:spPr/>
      <dgm:t>
        <a:bodyPr/>
        <a:lstStyle/>
        <a:p>
          <a:endParaRPr lang="en-US"/>
        </a:p>
      </dgm:t>
    </dgm:pt>
    <dgm:pt modelId="{13D81E67-EC95-4B64-B929-251F88DE8CCE}" type="pres">
      <dgm:prSet presAssocID="{E32A4825-5335-4EFF-85A6-DAB79F989C3D}" presName="compositeB" presStyleCnt="0"/>
      <dgm:spPr/>
      <dgm:t>
        <a:bodyPr/>
        <a:lstStyle/>
        <a:p>
          <a:endParaRPr lang="en-US"/>
        </a:p>
      </dgm:t>
    </dgm:pt>
    <dgm:pt modelId="{84539AF7-B1D4-4D92-B988-EE81F13AF523}" type="pres">
      <dgm:prSet presAssocID="{E32A4825-5335-4EFF-85A6-DAB79F989C3D}" presName="textB" presStyleLbl="revTx" presStyleIdx="1" presStyleCnt="4">
        <dgm:presLayoutVars>
          <dgm:bulletEnabled val="1"/>
        </dgm:presLayoutVars>
      </dgm:prSet>
      <dgm:spPr/>
      <dgm:t>
        <a:bodyPr/>
        <a:lstStyle/>
        <a:p>
          <a:pPr rtl="1"/>
          <a:endParaRPr lang="fa-IR"/>
        </a:p>
      </dgm:t>
    </dgm:pt>
    <dgm:pt modelId="{6B456579-3FE7-4F6E-8588-97CA7A45DE00}" type="pres">
      <dgm:prSet presAssocID="{E32A4825-5335-4EFF-85A6-DAB79F989C3D}" presName="circleB" presStyleLbl="node1" presStyleIdx="1" presStyleCnt="4"/>
      <dgm:spPr/>
      <dgm:t>
        <a:bodyPr/>
        <a:lstStyle/>
        <a:p>
          <a:endParaRPr lang="en-US"/>
        </a:p>
      </dgm:t>
    </dgm:pt>
    <dgm:pt modelId="{A01D4292-0068-44C7-A5CA-138D8BB0F4F6}" type="pres">
      <dgm:prSet presAssocID="{E32A4825-5335-4EFF-85A6-DAB79F989C3D}" presName="spaceB" presStyleCnt="0"/>
      <dgm:spPr/>
      <dgm:t>
        <a:bodyPr/>
        <a:lstStyle/>
        <a:p>
          <a:endParaRPr lang="en-US"/>
        </a:p>
      </dgm:t>
    </dgm:pt>
    <dgm:pt modelId="{9F921235-0C5E-4B1B-9271-E859C97A90DC}" type="pres">
      <dgm:prSet presAssocID="{2F61CE21-5ECB-4885-8B82-89AC019969F0}" presName="space" presStyleCnt="0"/>
      <dgm:spPr/>
      <dgm:t>
        <a:bodyPr/>
        <a:lstStyle/>
        <a:p>
          <a:endParaRPr lang="en-US"/>
        </a:p>
      </dgm:t>
    </dgm:pt>
    <dgm:pt modelId="{FEE0934E-C2B0-41D8-B752-16EDAB66D8D3}" type="pres">
      <dgm:prSet presAssocID="{9CCCB3A6-36A1-460F-8FD8-0A19ED8D4A30}" presName="compositeA" presStyleCnt="0"/>
      <dgm:spPr/>
      <dgm:t>
        <a:bodyPr/>
        <a:lstStyle/>
        <a:p>
          <a:endParaRPr lang="en-US"/>
        </a:p>
      </dgm:t>
    </dgm:pt>
    <dgm:pt modelId="{7ED6A8E9-458D-42B4-9FF1-78936F85C4A1}" type="pres">
      <dgm:prSet presAssocID="{9CCCB3A6-36A1-460F-8FD8-0A19ED8D4A30}" presName="textA" presStyleLbl="revTx" presStyleIdx="2" presStyleCnt="4">
        <dgm:presLayoutVars>
          <dgm:bulletEnabled val="1"/>
        </dgm:presLayoutVars>
      </dgm:prSet>
      <dgm:spPr/>
      <dgm:t>
        <a:bodyPr/>
        <a:lstStyle/>
        <a:p>
          <a:pPr rtl="1"/>
          <a:endParaRPr lang="fa-IR"/>
        </a:p>
      </dgm:t>
    </dgm:pt>
    <dgm:pt modelId="{72DD67F8-E680-44BC-8809-B7112C2D3EF3}" type="pres">
      <dgm:prSet presAssocID="{9CCCB3A6-36A1-460F-8FD8-0A19ED8D4A30}" presName="circleA" presStyleLbl="node1" presStyleIdx="2" presStyleCnt="4"/>
      <dgm:spPr/>
      <dgm:t>
        <a:bodyPr/>
        <a:lstStyle/>
        <a:p>
          <a:endParaRPr lang="en-US"/>
        </a:p>
      </dgm:t>
    </dgm:pt>
    <dgm:pt modelId="{B679BB3C-58EA-4216-9BE3-FE8B3A70C254}" type="pres">
      <dgm:prSet presAssocID="{9CCCB3A6-36A1-460F-8FD8-0A19ED8D4A30}" presName="spaceA" presStyleCnt="0"/>
      <dgm:spPr/>
      <dgm:t>
        <a:bodyPr/>
        <a:lstStyle/>
        <a:p>
          <a:endParaRPr lang="en-US"/>
        </a:p>
      </dgm:t>
    </dgm:pt>
    <dgm:pt modelId="{EA7BD5A5-A6B5-4FA6-B55E-BB143C8BD676}" type="pres">
      <dgm:prSet presAssocID="{18F25452-F6F2-4B08-9F93-39B209C0FB5B}" presName="space" presStyleCnt="0"/>
      <dgm:spPr/>
      <dgm:t>
        <a:bodyPr/>
        <a:lstStyle/>
        <a:p>
          <a:endParaRPr lang="en-US"/>
        </a:p>
      </dgm:t>
    </dgm:pt>
    <dgm:pt modelId="{383ECEC8-3942-48CC-87DD-73D23FB62DAE}" type="pres">
      <dgm:prSet presAssocID="{F6FBADCE-0E5A-49A5-963A-D071537E5DDB}" presName="compositeB" presStyleCnt="0"/>
      <dgm:spPr/>
      <dgm:t>
        <a:bodyPr/>
        <a:lstStyle/>
        <a:p>
          <a:endParaRPr lang="en-US"/>
        </a:p>
      </dgm:t>
    </dgm:pt>
    <dgm:pt modelId="{313E0E63-ABE8-49D5-A2E5-12245B19CFF5}" type="pres">
      <dgm:prSet presAssocID="{F6FBADCE-0E5A-49A5-963A-D071537E5DDB}" presName="textB" presStyleLbl="revTx" presStyleIdx="3" presStyleCnt="4">
        <dgm:presLayoutVars>
          <dgm:bulletEnabled val="1"/>
        </dgm:presLayoutVars>
      </dgm:prSet>
      <dgm:spPr/>
      <dgm:t>
        <a:bodyPr/>
        <a:lstStyle/>
        <a:p>
          <a:pPr rtl="1"/>
          <a:endParaRPr lang="fa-IR"/>
        </a:p>
      </dgm:t>
    </dgm:pt>
    <dgm:pt modelId="{F91AF6AE-5083-4C0D-987F-DD9E9DC07ACD}" type="pres">
      <dgm:prSet presAssocID="{F6FBADCE-0E5A-49A5-963A-D071537E5DDB}" presName="circleB" presStyleLbl="node1" presStyleIdx="3" presStyleCnt="4"/>
      <dgm:spPr/>
      <dgm:t>
        <a:bodyPr/>
        <a:lstStyle/>
        <a:p>
          <a:endParaRPr lang="en-US"/>
        </a:p>
      </dgm:t>
    </dgm:pt>
    <dgm:pt modelId="{C1E40BF6-C54B-4C8A-8542-8D6E29A8E0FE}" type="pres">
      <dgm:prSet presAssocID="{F6FBADCE-0E5A-49A5-963A-D071537E5DDB}" presName="spaceB" presStyleCnt="0"/>
      <dgm:spPr/>
      <dgm:t>
        <a:bodyPr/>
        <a:lstStyle/>
        <a:p>
          <a:endParaRPr lang="en-US"/>
        </a:p>
      </dgm:t>
    </dgm:pt>
  </dgm:ptLst>
  <dgm:cxnLst>
    <dgm:cxn modelId="{8C5245F3-A638-4094-AC73-A9F8CE6A20FD}" srcId="{1482B040-BBB5-4971-9F86-72DB50178B68}" destId="{8D85A17B-40FE-4A62-B069-A791ABD2668F}" srcOrd="0" destOrd="0" parTransId="{61A269CE-9132-4A64-BFE4-7B69F02E08AB}" sibTransId="{D31EF614-D263-4A03-B535-4662BA52358B}"/>
    <dgm:cxn modelId="{D415F37B-CDC3-4C7C-AB19-A662C13C8696}" srcId="{1482B040-BBB5-4971-9F86-72DB50178B68}" destId="{F6FBADCE-0E5A-49A5-963A-D071537E5DDB}" srcOrd="3" destOrd="0" parTransId="{D60E0AF8-7984-4BEE-95E7-7548F74D7FFE}" sibTransId="{896CF8FB-0FEE-4266-83E8-ED6C40B01F53}"/>
    <dgm:cxn modelId="{EB69F71A-6F45-4167-985D-D1DC9B9E34E2}" type="presOf" srcId="{1482B040-BBB5-4971-9F86-72DB50178B68}" destId="{A70DFAEE-07AC-43FB-AC61-EC883BBCAE5D}" srcOrd="0" destOrd="0" presId="urn:microsoft.com/office/officeart/2005/8/layout/hProcess11"/>
    <dgm:cxn modelId="{824BFFBA-6E53-4F12-8F5B-B1681C6B770E}" type="presOf" srcId="{8D85A17B-40FE-4A62-B069-A791ABD2668F}" destId="{93D4E53F-6E26-4119-9D66-E1A75FBB8885}" srcOrd="0" destOrd="0" presId="urn:microsoft.com/office/officeart/2005/8/layout/hProcess11"/>
    <dgm:cxn modelId="{B4438EC6-B940-459C-B60A-F6FDC37471DD}" srcId="{1482B040-BBB5-4971-9F86-72DB50178B68}" destId="{E32A4825-5335-4EFF-85A6-DAB79F989C3D}" srcOrd="1" destOrd="0" parTransId="{60AFA2AB-91EE-4328-A2B1-7F644C2BAEA2}" sibTransId="{2F61CE21-5ECB-4885-8B82-89AC019969F0}"/>
    <dgm:cxn modelId="{5417DDC4-0CBF-42FF-A1A0-6F622D139651}" srcId="{1482B040-BBB5-4971-9F86-72DB50178B68}" destId="{9CCCB3A6-36A1-460F-8FD8-0A19ED8D4A30}" srcOrd="2" destOrd="0" parTransId="{695800DA-FD14-470E-8682-F108A54070F1}" sibTransId="{18F25452-F6F2-4B08-9F93-39B209C0FB5B}"/>
    <dgm:cxn modelId="{573B6AED-D0EB-4CF3-AD75-4712C7C921BC}" type="presOf" srcId="{F6FBADCE-0E5A-49A5-963A-D071537E5DDB}" destId="{313E0E63-ABE8-49D5-A2E5-12245B19CFF5}" srcOrd="0" destOrd="0" presId="urn:microsoft.com/office/officeart/2005/8/layout/hProcess11"/>
    <dgm:cxn modelId="{1171CE5D-0C18-4134-9054-AF4DC883438C}" type="presOf" srcId="{9CCCB3A6-36A1-460F-8FD8-0A19ED8D4A30}" destId="{7ED6A8E9-458D-42B4-9FF1-78936F85C4A1}" srcOrd="0" destOrd="0" presId="urn:microsoft.com/office/officeart/2005/8/layout/hProcess11"/>
    <dgm:cxn modelId="{ED61244A-1C3A-478A-AD22-9CC2F65DCAA8}" type="presOf" srcId="{E32A4825-5335-4EFF-85A6-DAB79F989C3D}" destId="{84539AF7-B1D4-4D92-B988-EE81F13AF523}" srcOrd="0" destOrd="0" presId="urn:microsoft.com/office/officeart/2005/8/layout/hProcess11"/>
    <dgm:cxn modelId="{CF6D7A00-A14C-45F4-8581-0F2788509838}" type="presParOf" srcId="{A70DFAEE-07AC-43FB-AC61-EC883BBCAE5D}" destId="{060ED9F7-4A3D-4263-9767-08A911333B07}" srcOrd="0" destOrd="0" presId="urn:microsoft.com/office/officeart/2005/8/layout/hProcess11"/>
    <dgm:cxn modelId="{75085A95-9347-422C-8F7D-1D60514BA7E6}" type="presParOf" srcId="{A70DFAEE-07AC-43FB-AC61-EC883BBCAE5D}" destId="{E25E08BC-EB9A-421E-9E93-ABF0C7FE5A80}" srcOrd="1" destOrd="0" presId="urn:microsoft.com/office/officeart/2005/8/layout/hProcess11"/>
    <dgm:cxn modelId="{ECB7B96F-82AB-42CD-BA16-65BEE9A4B108}" type="presParOf" srcId="{E25E08BC-EB9A-421E-9E93-ABF0C7FE5A80}" destId="{02FADE07-D7CE-452E-804D-67199D64FD5E}" srcOrd="0" destOrd="0" presId="urn:microsoft.com/office/officeart/2005/8/layout/hProcess11"/>
    <dgm:cxn modelId="{E9E204DE-3BDF-4CA4-A5D4-4AE7BABB811C}" type="presParOf" srcId="{02FADE07-D7CE-452E-804D-67199D64FD5E}" destId="{93D4E53F-6E26-4119-9D66-E1A75FBB8885}" srcOrd="0" destOrd="0" presId="urn:microsoft.com/office/officeart/2005/8/layout/hProcess11"/>
    <dgm:cxn modelId="{00457E6A-1AA1-4EF0-AED8-F8BECD20B83C}" type="presParOf" srcId="{02FADE07-D7CE-452E-804D-67199D64FD5E}" destId="{DF36AF54-9CC6-4BBA-A192-7823A720BAEB}" srcOrd="1" destOrd="0" presId="urn:microsoft.com/office/officeart/2005/8/layout/hProcess11"/>
    <dgm:cxn modelId="{867C4009-8029-4D04-972E-0446F987B753}" type="presParOf" srcId="{02FADE07-D7CE-452E-804D-67199D64FD5E}" destId="{244F2DC8-5CF8-4C91-9183-5A7697C6B63D}" srcOrd="2" destOrd="0" presId="urn:microsoft.com/office/officeart/2005/8/layout/hProcess11"/>
    <dgm:cxn modelId="{78DF3F69-D366-41D8-91B4-873CC43769F3}" type="presParOf" srcId="{E25E08BC-EB9A-421E-9E93-ABF0C7FE5A80}" destId="{CDC0EF5B-5BFF-4CEB-9402-00E18B163AA2}" srcOrd="1" destOrd="0" presId="urn:microsoft.com/office/officeart/2005/8/layout/hProcess11"/>
    <dgm:cxn modelId="{D113390F-070A-4FA1-96D8-09A005294E4A}" type="presParOf" srcId="{E25E08BC-EB9A-421E-9E93-ABF0C7FE5A80}" destId="{13D81E67-EC95-4B64-B929-251F88DE8CCE}" srcOrd="2" destOrd="0" presId="urn:microsoft.com/office/officeart/2005/8/layout/hProcess11"/>
    <dgm:cxn modelId="{CABFC3A8-F774-45FC-AD92-2014F6C31665}" type="presParOf" srcId="{13D81E67-EC95-4B64-B929-251F88DE8CCE}" destId="{84539AF7-B1D4-4D92-B988-EE81F13AF523}" srcOrd="0" destOrd="0" presId="urn:microsoft.com/office/officeart/2005/8/layout/hProcess11"/>
    <dgm:cxn modelId="{D44A79EC-06BE-4A5B-B85F-9CCA6261E8AA}" type="presParOf" srcId="{13D81E67-EC95-4B64-B929-251F88DE8CCE}" destId="{6B456579-3FE7-4F6E-8588-97CA7A45DE00}" srcOrd="1" destOrd="0" presId="urn:microsoft.com/office/officeart/2005/8/layout/hProcess11"/>
    <dgm:cxn modelId="{4E0F3735-1D5B-4AB6-A26E-60FCC6A2ED7E}" type="presParOf" srcId="{13D81E67-EC95-4B64-B929-251F88DE8CCE}" destId="{A01D4292-0068-44C7-A5CA-138D8BB0F4F6}" srcOrd="2" destOrd="0" presId="urn:microsoft.com/office/officeart/2005/8/layout/hProcess11"/>
    <dgm:cxn modelId="{998BAF72-7C35-49B0-B0A5-E2C8AE454EDF}" type="presParOf" srcId="{E25E08BC-EB9A-421E-9E93-ABF0C7FE5A80}" destId="{9F921235-0C5E-4B1B-9271-E859C97A90DC}" srcOrd="3" destOrd="0" presId="urn:microsoft.com/office/officeart/2005/8/layout/hProcess11"/>
    <dgm:cxn modelId="{6BD0F8A5-D19F-4E16-852A-9F120903D2CE}" type="presParOf" srcId="{E25E08BC-EB9A-421E-9E93-ABF0C7FE5A80}" destId="{FEE0934E-C2B0-41D8-B752-16EDAB66D8D3}" srcOrd="4" destOrd="0" presId="urn:microsoft.com/office/officeart/2005/8/layout/hProcess11"/>
    <dgm:cxn modelId="{CCEDE81C-A2A9-4541-AA01-B3023BCF726C}" type="presParOf" srcId="{FEE0934E-C2B0-41D8-B752-16EDAB66D8D3}" destId="{7ED6A8E9-458D-42B4-9FF1-78936F85C4A1}" srcOrd="0" destOrd="0" presId="urn:microsoft.com/office/officeart/2005/8/layout/hProcess11"/>
    <dgm:cxn modelId="{EB12117A-A10C-45A5-8CEB-E956025FC8EF}" type="presParOf" srcId="{FEE0934E-C2B0-41D8-B752-16EDAB66D8D3}" destId="{72DD67F8-E680-44BC-8809-B7112C2D3EF3}" srcOrd="1" destOrd="0" presId="urn:microsoft.com/office/officeart/2005/8/layout/hProcess11"/>
    <dgm:cxn modelId="{6A2BDD1B-4291-4705-9B1B-D9CBF6B64610}" type="presParOf" srcId="{FEE0934E-C2B0-41D8-B752-16EDAB66D8D3}" destId="{B679BB3C-58EA-4216-9BE3-FE8B3A70C254}" srcOrd="2" destOrd="0" presId="urn:microsoft.com/office/officeart/2005/8/layout/hProcess11"/>
    <dgm:cxn modelId="{EE4FC5A9-C67A-49E8-89CE-DD6128B8DC34}" type="presParOf" srcId="{E25E08BC-EB9A-421E-9E93-ABF0C7FE5A80}" destId="{EA7BD5A5-A6B5-4FA6-B55E-BB143C8BD676}" srcOrd="5" destOrd="0" presId="urn:microsoft.com/office/officeart/2005/8/layout/hProcess11"/>
    <dgm:cxn modelId="{7894F34A-C3F5-4524-9589-C2BDC09B4A17}" type="presParOf" srcId="{E25E08BC-EB9A-421E-9E93-ABF0C7FE5A80}" destId="{383ECEC8-3942-48CC-87DD-73D23FB62DAE}" srcOrd="6" destOrd="0" presId="urn:microsoft.com/office/officeart/2005/8/layout/hProcess11"/>
    <dgm:cxn modelId="{A1154240-EEA0-4AAF-844A-FE8D3DF897AB}" type="presParOf" srcId="{383ECEC8-3942-48CC-87DD-73D23FB62DAE}" destId="{313E0E63-ABE8-49D5-A2E5-12245B19CFF5}" srcOrd="0" destOrd="0" presId="urn:microsoft.com/office/officeart/2005/8/layout/hProcess11"/>
    <dgm:cxn modelId="{14A6B111-24CF-4393-A29A-1CCA426B8B0C}" type="presParOf" srcId="{383ECEC8-3942-48CC-87DD-73D23FB62DAE}" destId="{F91AF6AE-5083-4C0D-987F-DD9E9DC07ACD}" srcOrd="1" destOrd="0" presId="urn:microsoft.com/office/officeart/2005/8/layout/hProcess11"/>
    <dgm:cxn modelId="{0F035268-AD28-4301-B110-A11CB174E5EC}" type="presParOf" srcId="{383ECEC8-3942-48CC-87DD-73D23FB62DAE}" destId="{C1E40BF6-C54B-4C8A-8542-8D6E29A8E0F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0CB6CB-305C-4BED-B71E-1565220E25EB}" type="doc">
      <dgm:prSet loTypeId="urn:microsoft.com/office/officeart/2005/8/layout/hList6" loCatId="list" qsTypeId="urn:microsoft.com/office/officeart/2005/8/quickstyle/3d2" qsCatId="3D" csTypeId="urn:microsoft.com/office/officeart/2005/8/colors/accent0_3" csCatId="mainScheme"/>
      <dgm:spPr/>
      <dgm:t>
        <a:bodyPr/>
        <a:lstStyle/>
        <a:p>
          <a:pPr rtl="1"/>
          <a:endParaRPr lang="fa-IR"/>
        </a:p>
      </dgm:t>
    </dgm:pt>
    <dgm:pt modelId="{A1A31533-E37B-4BC4-B2D3-9AC0A7BEAFDB}">
      <dgm:prSet/>
      <dgm:spPr/>
      <dgm:t>
        <a:bodyPr/>
        <a:lstStyle/>
        <a:p>
          <a:pPr rtl="1"/>
          <a:r>
            <a:rPr lang="fa-IR" dirty="0" smtClean="0">
              <a:cs typeface="B Titr" pitchFamily="2" charset="-78"/>
            </a:rPr>
            <a:t>سرمایۀ قانونی</a:t>
          </a:r>
          <a:endParaRPr lang="fa-IR" dirty="0">
            <a:cs typeface="B Titr" pitchFamily="2" charset="-78"/>
          </a:endParaRPr>
        </a:p>
      </dgm:t>
    </dgm:pt>
    <dgm:pt modelId="{201EED41-30AC-434B-B8D8-0ED9CDB50137}" type="parTrans" cxnId="{F8E8E571-D0D3-4CCA-82BE-EF4FCB569BF2}">
      <dgm:prSet/>
      <dgm:spPr/>
      <dgm:t>
        <a:bodyPr/>
        <a:lstStyle/>
        <a:p>
          <a:pPr rtl="1"/>
          <a:endParaRPr lang="fa-IR"/>
        </a:p>
      </dgm:t>
    </dgm:pt>
    <dgm:pt modelId="{33842608-BC3C-4E3E-96FA-D77A006CF0AA}" type="sibTrans" cxnId="{F8E8E571-D0D3-4CCA-82BE-EF4FCB569BF2}">
      <dgm:prSet/>
      <dgm:spPr/>
      <dgm:t>
        <a:bodyPr/>
        <a:lstStyle/>
        <a:p>
          <a:pPr rtl="1"/>
          <a:endParaRPr lang="fa-IR"/>
        </a:p>
      </dgm:t>
    </dgm:pt>
    <dgm:pt modelId="{80D4D8B3-CE2A-4541-A0BD-23F232196017}">
      <dgm:prSet/>
      <dgm:spPr/>
      <dgm:t>
        <a:bodyPr/>
        <a:lstStyle/>
        <a:p>
          <a:pPr rtl="1"/>
          <a:r>
            <a:rPr lang="fa-IR" dirty="0" smtClean="0">
              <a:cs typeface="B Titr" pitchFamily="2" charset="-78"/>
            </a:rPr>
            <a:t>سرمایۀ اقتصادی</a:t>
          </a:r>
          <a:endParaRPr lang="fa-IR" dirty="0">
            <a:cs typeface="B Titr" pitchFamily="2" charset="-78"/>
          </a:endParaRPr>
        </a:p>
      </dgm:t>
    </dgm:pt>
    <dgm:pt modelId="{7CC39610-C3AA-4D3A-9D36-003FC0DE6BE3}" type="parTrans" cxnId="{EF3A61D3-8B70-4680-9F5E-753FF693E6DE}">
      <dgm:prSet/>
      <dgm:spPr/>
      <dgm:t>
        <a:bodyPr/>
        <a:lstStyle/>
        <a:p>
          <a:pPr rtl="1"/>
          <a:endParaRPr lang="fa-IR"/>
        </a:p>
      </dgm:t>
    </dgm:pt>
    <dgm:pt modelId="{1D127133-F5EF-421D-82A8-580A64130532}" type="sibTrans" cxnId="{EF3A61D3-8B70-4680-9F5E-753FF693E6DE}">
      <dgm:prSet/>
      <dgm:spPr/>
      <dgm:t>
        <a:bodyPr/>
        <a:lstStyle/>
        <a:p>
          <a:pPr rtl="1"/>
          <a:endParaRPr lang="fa-IR"/>
        </a:p>
      </dgm:t>
    </dgm:pt>
    <dgm:pt modelId="{1F2ED981-F4C6-4A4C-AC52-4EEBF791EB91}" type="pres">
      <dgm:prSet presAssocID="{C20CB6CB-305C-4BED-B71E-1565220E25EB}" presName="Name0" presStyleCnt="0">
        <dgm:presLayoutVars>
          <dgm:dir/>
          <dgm:resizeHandles val="exact"/>
        </dgm:presLayoutVars>
      </dgm:prSet>
      <dgm:spPr/>
      <dgm:t>
        <a:bodyPr/>
        <a:lstStyle/>
        <a:p>
          <a:endParaRPr lang="en-US"/>
        </a:p>
      </dgm:t>
    </dgm:pt>
    <dgm:pt modelId="{E8856A33-B4DD-4A68-A74B-3FECF5FE5529}" type="pres">
      <dgm:prSet presAssocID="{A1A31533-E37B-4BC4-B2D3-9AC0A7BEAFDB}" presName="node" presStyleLbl="node1" presStyleIdx="0" presStyleCnt="2">
        <dgm:presLayoutVars>
          <dgm:bulletEnabled val="1"/>
        </dgm:presLayoutVars>
      </dgm:prSet>
      <dgm:spPr/>
      <dgm:t>
        <a:bodyPr/>
        <a:lstStyle/>
        <a:p>
          <a:endParaRPr lang="en-US"/>
        </a:p>
      </dgm:t>
    </dgm:pt>
    <dgm:pt modelId="{61FDDF7B-5B18-49A7-BEB2-460335894FBD}" type="pres">
      <dgm:prSet presAssocID="{33842608-BC3C-4E3E-96FA-D77A006CF0AA}" presName="sibTrans" presStyleCnt="0"/>
      <dgm:spPr/>
      <dgm:t>
        <a:bodyPr/>
        <a:lstStyle/>
        <a:p>
          <a:endParaRPr lang="en-US"/>
        </a:p>
      </dgm:t>
    </dgm:pt>
    <dgm:pt modelId="{B6081D07-103F-4743-9335-1C7DD8FB8AFC}" type="pres">
      <dgm:prSet presAssocID="{80D4D8B3-CE2A-4541-A0BD-23F232196017}" presName="node" presStyleLbl="node1" presStyleIdx="1" presStyleCnt="2" custLinFactNeighborX="-57736" custLinFactNeighborY="3566">
        <dgm:presLayoutVars>
          <dgm:bulletEnabled val="1"/>
        </dgm:presLayoutVars>
      </dgm:prSet>
      <dgm:spPr/>
      <dgm:t>
        <a:bodyPr/>
        <a:lstStyle/>
        <a:p>
          <a:endParaRPr lang="en-US"/>
        </a:p>
      </dgm:t>
    </dgm:pt>
  </dgm:ptLst>
  <dgm:cxnLst>
    <dgm:cxn modelId="{191ADE8E-CEEF-46E1-9042-27A3565C6B59}" type="presOf" srcId="{A1A31533-E37B-4BC4-B2D3-9AC0A7BEAFDB}" destId="{E8856A33-B4DD-4A68-A74B-3FECF5FE5529}" srcOrd="0" destOrd="0" presId="urn:microsoft.com/office/officeart/2005/8/layout/hList6"/>
    <dgm:cxn modelId="{EF3A61D3-8B70-4680-9F5E-753FF693E6DE}" srcId="{C20CB6CB-305C-4BED-B71E-1565220E25EB}" destId="{80D4D8B3-CE2A-4541-A0BD-23F232196017}" srcOrd="1" destOrd="0" parTransId="{7CC39610-C3AA-4D3A-9D36-003FC0DE6BE3}" sibTransId="{1D127133-F5EF-421D-82A8-580A64130532}"/>
    <dgm:cxn modelId="{CBBD3C1F-F6B9-4AD8-B0B4-1D01A014F28C}" type="presOf" srcId="{C20CB6CB-305C-4BED-B71E-1565220E25EB}" destId="{1F2ED981-F4C6-4A4C-AC52-4EEBF791EB91}" srcOrd="0" destOrd="0" presId="urn:microsoft.com/office/officeart/2005/8/layout/hList6"/>
    <dgm:cxn modelId="{F8E8E571-D0D3-4CCA-82BE-EF4FCB569BF2}" srcId="{C20CB6CB-305C-4BED-B71E-1565220E25EB}" destId="{A1A31533-E37B-4BC4-B2D3-9AC0A7BEAFDB}" srcOrd="0" destOrd="0" parTransId="{201EED41-30AC-434B-B8D8-0ED9CDB50137}" sibTransId="{33842608-BC3C-4E3E-96FA-D77A006CF0AA}"/>
    <dgm:cxn modelId="{2CB57921-AAD4-4BF2-A258-F7583388A7D2}" type="presOf" srcId="{80D4D8B3-CE2A-4541-A0BD-23F232196017}" destId="{B6081D07-103F-4743-9335-1C7DD8FB8AFC}" srcOrd="0" destOrd="0" presId="urn:microsoft.com/office/officeart/2005/8/layout/hList6"/>
    <dgm:cxn modelId="{3B31CBCA-8309-4DD0-B78F-700B5D7919B4}" type="presParOf" srcId="{1F2ED981-F4C6-4A4C-AC52-4EEBF791EB91}" destId="{E8856A33-B4DD-4A68-A74B-3FECF5FE5529}" srcOrd="0" destOrd="0" presId="urn:microsoft.com/office/officeart/2005/8/layout/hList6"/>
    <dgm:cxn modelId="{6F9BF855-DFFA-4D33-8FD2-FF64373B8E6A}" type="presParOf" srcId="{1F2ED981-F4C6-4A4C-AC52-4EEBF791EB91}" destId="{61FDDF7B-5B18-49A7-BEB2-460335894FBD}" srcOrd="1" destOrd="0" presId="urn:microsoft.com/office/officeart/2005/8/layout/hList6"/>
    <dgm:cxn modelId="{F9FD7965-AAA5-4526-BB20-613E97DF3029}" type="presParOf" srcId="{1F2ED981-F4C6-4A4C-AC52-4EEBF791EB91}" destId="{B6081D07-103F-4743-9335-1C7DD8FB8AFC}"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4F1507-AFA7-407D-94B8-439B87E3A494}" type="doc">
      <dgm:prSet loTypeId="urn:microsoft.com/office/officeart/2005/8/layout/list1" loCatId="list" qsTypeId="urn:microsoft.com/office/officeart/2005/8/quickstyle/3d2" qsCatId="3D" csTypeId="urn:microsoft.com/office/officeart/2005/8/colors/accent1_1" csCatId="accent1" phldr="1"/>
      <dgm:spPr/>
      <dgm:t>
        <a:bodyPr/>
        <a:lstStyle/>
        <a:p>
          <a:endParaRPr lang="en-US"/>
        </a:p>
      </dgm:t>
    </dgm:pt>
    <dgm:pt modelId="{E214C896-7BAB-4751-965C-F4D3FA9A14CC}">
      <dgm:prSet/>
      <dgm:spPr/>
      <dgm:t>
        <a:bodyPr/>
        <a:lstStyle/>
        <a:p>
          <a:pPr algn="ctr" rtl="1"/>
          <a:r>
            <a:rPr lang="fa-IR" dirty="0" smtClean="0">
              <a:cs typeface="B Titr" pitchFamily="2" charset="-78"/>
            </a:rPr>
            <a:t>سرمایۀ اقتصادی</a:t>
          </a:r>
          <a:endParaRPr lang="en-US" dirty="0">
            <a:cs typeface="B Titr" pitchFamily="2" charset="-78"/>
          </a:endParaRPr>
        </a:p>
      </dgm:t>
    </dgm:pt>
    <dgm:pt modelId="{6E5DD132-8EE5-4F37-8BA0-4900ADAF7E97}" type="parTrans" cxnId="{4F11635F-C77F-4BE2-96FC-2E4743B4C21F}">
      <dgm:prSet/>
      <dgm:spPr/>
      <dgm:t>
        <a:bodyPr/>
        <a:lstStyle/>
        <a:p>
          <a:endParaRPr lang="en-US">
            <a:cs typeface="B Zar" pitchFamily="2" charset="-78"/>
          </a:endParaRPr>
        </a:p>
      </dgm:t>
    </dgm:pt>
    <dgm:pt modelId="{AA8F8311-F33A-4A0A-8779-23C70DA263C8}" type="sibTrans" cxnId="{4F11635F-C77F-4BE2-96FC-2E4743B4C21F}">
      <dgm:prSet/>
      <dgm:spPr/>
      <dgm:t>
        <a:bodyPr/>
        <a:lstStyle/>
        <a:p>
          <a:endParaRPr lang="en-US">
            <a:cs typeface="B Zar" pitchFamily="2" charset="-78"/>
          </a:endParaRPr>
        </a:p>
      </dgm:t>
    </dgm:pt>
    <dgm:pt modelId="{BB7858BE-E2F6-4DEB-BF73-BAE286783E8C}">
      <dgm:prSet/>
      <dgm:spPr/>
      <dgm:t>
        <a:bodyPr/>
        <a:lstStyle/>
        <a:p>
          <a:pPr rtl="1"/>
          <a:r>
            <a:rPr lang="fa-IR" dirty="0" smtClean="0">
              <a:cs typeface="B Zar" pitchFamily="2" charset="-78"/>
            </a:rPr>
            <a:t>ریسک به‌منظور کنترل و مدیریت محاسبه می‌شود.</a:t>
          </a:r>
          <a:endParaRPr lang="en-US" dirty="0">
            <a:cs typeface="B Zar" pitchFamily="2" charset="-78"/>
          </a:endParaRPr>
        </a:p>
      </dgm:t>
    </dgm:pt>
    <dgm:pt modelId="{DDBC48EF-81E6-4F3C-A128-8401725F6C27}" type="parTrans" cxnId="{7B19D23D-0AF8-42AD-B0FE-93ABD50147EE}">
      <dgm:prSet/>
      <dgm:spPr/>
      <dgm:t>
        <a:bodyPr/>
        <a:lstStyle/>
        <a:p>
          <a:endParaRPr lang="en-US">
            <a:cs typeface="B Zar" pitchFamily="2" charset="-78"/>
          </a:endParaRPr>
        </a:p>
      </dgm:t>
    </dgm:pt>
    <dgm:pt modelId="{04F7F0CC-8956-4185-A106-68A988C60B64}" type="sibTrans" cxnId="{7B19D23D-0AF8-42AD-B0FE-93ABD50147EE}">
      <dgm:prSet/>
      <dgm:spPr/>
      <dgm:t>
        <a:bodyPr/>
        <a:lstStyle/>
        <a:p>
          <a:endParaRPr lang="en-US">
            <a:cs typeface="B Zar" pitchFamily="2" charset="-78"/>
          </a:endParaRPr>
        </a:p>
      </dgm:t>
    </dgm:pt>
    <dgm:pt modelId="{AE21C2B8-0D03-4917-8DD1-D8E8F7DAC4E8}">
      <dgm:prSet/>
      <dgm:spPr/>
      <dgm:t>
        <a:bodyPr/>
        <a:lstStyle/>
        <a:p>
          <a:pPr rtl="1"/>
          <a:r>
            <a:rPr lang="fa-IR" dirty="0" smtClean="0">
              <a:cs typeface="B Zar" pitchFamily="2" charset="-78"/>
            </a:rPr>
            <a:t>ریسک را بر اساس ویژگی‌های سبد دارایی محاسبه می‌کند و بنابراین </a:t>
          </a:r>
          <a:endParaRPr lang="en-US" dirty="0">
            <a:cs typeface="B Zar" pitchFamily="2" charset="-78"/>
          </a:endParaRPr>
        </a:p>
      </dgm:t>
    </dgm:pt>
    <dgm:pt modelId="{EA681F43-AD87-42D6-8D9A-D6DDBE40C2BE}" type="parTrans" cxnId="{B122DAFF-3FD2-4715-BFC6-F45E5AACA7C1}">
      <dgm:prSet/>
      <dgm:spPr/>
      <dgm:t>
        <a:bodyPr/>
        <a:lstStyle/>
        <a:p>
          <a:endParaRPr lang="en-US">
            <a:cs typeface="B Zar" pitchFamily="2" charset="-78"/>
          </a:endParaRPr>
        </a:p>
      </dgm:t>
    </dgm:pt>
    <dgm:pt modelId="{7E2360A0-43D3-46FE-BCCC-826032A1460F}" type="sibTrans" cxnId="{B122DAFF-3FD2-4715-BFC6-F45E5AACA7C1}">
      <dgm:prSet/>
      <dgm:spPr/>
      <dgm:t>
        <a:bodyPr/>
        <a:lstStyle/>
        <a:p>
          <a:endParaRPr lang="en-US">
            <a:cs typeface="B Zar" pitchFamily="2" charset="-78"/>
          </a:endParaRPr>
        </a:p>
      </dgm:t>
    </dgm:pt>
    <dgm:pt modelId="{DB44D6F3-B9B8-4BB2-8556-9CFC445050E1}">
      <dgm:prSet/>
      <dgm:spPr/>
      <dgm:t>
        <a:bodyPr/>
        <a:lstStyle/>
        <a:p>
          <a:pPr rtl="1"/>
          <a:r>
            <a:rPr lang="fa-IR" dirty="0" smtClean="0">
              <a:cs typeface="B Zar" pitchFamily="2" charset="-78"/>
            </a:rPr>
            <a:t>مزایای تنوع‌بخشی را لحاظ می‌کند؛</a:t>
          </a:r>
          <a:endParaRPr lang="en-US" dirty="0">
            <a:cs typeface="B Zar" pitchFamily="2" charset="-78"/>
          </a:endParaRPr>
        </a:p>
      </dgm:t>
    </dgm:pt>
    <dgm:pt modelId="{BD545A56-2C57-43C4-8209-6A88DAA3532B}" type="parTrans" cxnId="{F01A0C10-A4B5-4B2A-BECC-90F966215CA5}">
      <dgm:prSet/>
      <dgm:spPr/>
      <dgm:t>
        <a:bodyPr/>
        <a:lstStyle/>
        <a:p>
          <a:endParaRPr lang="en-US">
            <a:cs typeface="B Zar" pitchFamily="2" charset="-78"/>
          </a:endParaRPr>
        </a:p>
      </dgm:t>
    </dgm:pt>
    <dgm:pt modelId="{92365F0F-429D-4B7A-8273-FFFF2CB03100}" type="sibTrans" cxnId="{F01A0C10-A4B5-4B2A-BECC-90F966215CA5}">
      <dgm:prSet/>
      <dgm:spPr/>
      <dgm:t>
        <a:bodyPr/>
        <a:lstStyle/>
        <a:p>
          <a:endParaRPr lang="en-US">
            <a:cs typeface="B Zar" pitchFamily="2" charset="-78"/>
          </a:endParaRPr>
        </a:p>
      </dgm:t>
    </dgm:pt>
    <dgm:pt modelId="{F1C1341F-845E-4C46-8E58-075FF60CD3B4}">
      <dgm:prSet/>
      <dgm:spPr/>
      <dgm:t>
        <a:bodyPr/>
        <a:lstStyle/>
        <a:p>
          <a:pPr rtl="1"/>
          <a:r>
            <a:rPr lang="fa-IR" dirty="0" smtClean="0">
              <a:cs typeface="B Zar" pitchFamily="2" charset="-78"/>
            </a:rPr>
            <a:t>میان سبدهای مختلف تفاوت قائل می‌شود؛</a:t>
          </a:r>
          <a:endParaRPr lang="en-US" dirty="0">
            <a:cs typeface="B Zar" pitchFamily="2" charset="-78"/>
          </a:endParaRPr>
        </a:p>
      </dgm:t>
    </dgm:pt>
    <dgm:pt modelId="{8B540578-E4C0-461E-9296-2AE5E4A86EEA}" type="parTrans" cxnId="{C1ACA88B-143B-467B-9E9E-E75B9F6C121C}">
      <dgm:prSet/>
      <dgm:spPr/>
      <dgm:t>
        <a:bodyPr/>
        <a:lstStyle/>
        <a:p>
          <a:endParaRPr lang="en-US">
            <a:cs typeface="B Zar" pitchFamily="2" charset="-78"/>
          </a:endParaRPr>
        </a:p>
      </dgm:t>
    </dgm:pt>
    <dgm:pt modelId="{03FA4D39-EABE-4A74-830F-BE0F1AEBF482}" type="sibTrans" cxnId="{C1ACA88B-143B-467B-9E9E-E75B9F6C121C}">
      <dgm:prSet/>
      <dgm:spPr/>
      <dgm:t>
        <a:bodyPr/>
        <a:lstStyle/>
        <a:p>
          <a:endParaRPr lang="en-US">
            <a:cs typeface="B Zar" pitchFamily="2" charset="-78"/>
          </a:endParaRPr>
        </a:p>
      </dgm:t>
    </dgm:pt>
    <dgm:pt modelId="{E521495A-E4FE-4F5C-8395-A772CCD42E7A}">
      <dgm:prSet/>
      <dgm:spPr/>
      <dgm:t>
        <a:bodyPr/>
        <a:lstStyle/>
        <a:p>
          <a:pPr rtl="1"/>
          <a:r>
            <a:rPr lang="fa-IR" dirty="0" smtClean="0">
              <a:cs typeface="B Zar" pitchFamily="2" charset="-78"/>
            </a:rPr>
            <a:t>تغییرات سبد دارایی را لحاظ می‌کند و بنابراین می‌توان آن را به‌عنوان ابزاری برای بهینه‌سازی به‌کار برد.</a:t>
          </a:r>
          <a:endParaRPr lang="en-US" dirty="0">
            <a:cs typeface="B Zar" pitchFamily="2" charset="-78"/>
          </a:endParaRPr>
        </a:p>
      </dgm:t>
    </dgm:pt>
    <dgm:pt modelId="{F111BF47-0714-46AF-9799-1FF7F060E562}" type="parTrans" cxnId="{FB9260FF-9A79-495A-89A2-B9A6BF9ACEED}">
      <dgm:prSet/>
      <dgm:spPr/>
      <dgm:t>
        <a:bodyPr/>
        <a:lstStyle/>
        <a:p>
          <a:endParaRPr lang="en-US">
            <a:cs typeface="B Zar" pitchFamily="2" charset="-78"/>
          </a:endParaRPr>
        </a:p>
      </dgm:t>
    </dgm:pt>
    <dgm:pt modelId="{517FE161-4544-46AB-8EB0-F2B8BE6BD38B}" type="sibTrans" cxnId="{FB9260FF-9A79-495A-89A2-B9A6BF9ACEED}">
      <dgm:prSet/>
      <dgm:spPr/>
      <dgm:t>
        <a:bodyPr/>
        <a:lstStyle/>
        <a:p>
          <a:endParaRPr lang="en-US">
            <a:cs typeface="B Zar" pitchFamily="2" charset="-78"/>
          </a:endParaRPr>
        </a:p>
      </dgm:t>
    </dgm:pt>
    <dgm:pt modelId="{46E3F97A-2AB3-4958-A1A7-A5436528E1B6}">
      <dgm:prSet/>
      <dgm:spPr/>
      <dgm:t>
        <a:bodyPr/>
        <a:lstStyle/>
        <a:p>
          <a:pPr algn="ctr" rtl="1"/>
          <a:r>
            <a:rPr lang="fa-IR" dirty="0" smtClean="0">
              <a:cs typeface="B Titr" pitchFamily="2" charset="-78"/>
            </a:rPr>
            <a:t>سرمایۀ قانونی</a:t>
          </a:r>
          <a:endParaRPr lang="en-US" dirty="0">
            <a:cs typeface="B Titr" pitchFamily="2" charset="-78"/>
          </a:endParaRPr>
        </a:p>
      </dgm:t>
    </dgm:pt>
    <dgm:pt modelId="{47358D5A-B1AE-42AA-A26F-C8C19ADDD93A}" type="parTrans" cxnId="{9BB45822-0AD5-4F98-AA36-C7DDDF1A1737}">
      <dgm:prSet/>
      <dgm:spPr/>
      <dgm:t>
        <a:bodyPr/>
        <a:lstStyle/>
        <a:p>
          <a:endParaRPr lang="en-US">
            <a:cs typeface="B Zar" pitchFamily="2" charset="-78"/>
          </a:endParaRPr>
        </a:p>
      </dgm:t>
    </dgm:pt>
    <dgm:pt modelId="{9F39A412-62BE-4DEB-B994-68B57B334E75}" type="sibTrans" cxnId="{9BB45822-0AD5-4F98-AA36-C7DDDF1A1737}">
      <dgm:prSet/>
      <dgm:spPr/>
      <dgm:t>
        <a:bodyPr/>
        <a:lstStyle/>
        <a:p>
          <a:endParaRPr lang="en-US">
            <a:cs typeface="B Zar" pitchFamily="2" charset="-78"/>
          </a:endParaRPr>
        </a:p>
      </dgm:t>
    </dgm:pt>
    <dgm:pt modelId="{5A17D23B-B6D2-4624-81F7-8203368C8DF1}">
      <dgm:prSet/>
      <dgm:spPr/>
      <dgm:t>
        <a:bodyPr/>
        <a:lstStyle/>
        <a:p>
          <a:pPr rtl="1"/>
          <a:r>
            <a:rPr lang="fa-IR" dirty="0" smtClean="0">
              <a:cs typeface="B Zar" pitchFamily="2" charset="-78"/>
            </a:rPr>
            <a:t>ریسک به‌منظور الزامات قانونی و گزارش‌دهی محاسبه می‌شود.</a:t>
          </a:r>
          <a:endParaRPr lang="en-US" dirty="0">
            <a:cs typeface="B Zar" pitchFamily="2" charset="-78"/>
          </a:endParaRPr>
        </a:p>
      </dgm:t>
    </dgm:pt>
    <dgm:pt modelId="{53792FC2-FC1B-4A16-B9D6-58341D838D11}" type="parTrans" cxnId="{E062426D-DFA6-4B73-9CA6-4FEFB72BB8B5}">
      <dgm:prSet/>
      <dgm:spPr/>
      <dgm:t>
        <a:bodyPr/>
        <a:lstStyle/>
        <a:p>
          <a:endParaRPr lang="en-US">
            <a:cs typeface="B Zar" pitchFamily="2" charset="-78"/>
          </a:endParaRPr>
        </a:p>
      </dgm:t>
    </dgm:pt>
    <dgm:pt modelId="{CF0B25A3-F169-4D99-94DF-563DBCC88050}" type="sibTrans" cxnId="{E062426D-DFA6-4B73-9CA6-4FEFB72BB8B5}">
      <dgm:prSet/>
      <dgm:spPr/>
      <dgm:t>
        <a:bodyPr/>
        <a:lstStyle/>
        <a:p>
          <a:endParaRPr lang="en-US">
            <a:cs typeface="B Zar" pitchFamily="2" charset="-78"/>
          </a:endParaRPr>
        </a:p>
      </dgm:t>
    </dgm:pt>
    <dgm:pt modelId="{A4A68E5D-7B5A-4C48-AD6C-0A7BF443A9B9}">
      <dgm:prSet/>
      <dgm:spPr/>
      <dgm:t>
        <a:bodyPr/>
        <a:lstStyle/>
        <a:p>
          <a:pPr rtl="1"/>
          <a:r>
            <a:rPr lang="fa-IR" dirty="0" smtClean="0">
              <a:cs typeface="B Zar" pitchFamily="2" charset="-78"/>
            </a:rPr>
            <a:t>نسبت به ویژگی‌هی سبد دارایی کمتر حساس است.</a:t>
          </a:r>
          <a:endParaRPr lang="en-US" dirty="0">
            <a:cs typeface="B Zar" pitchFamily="2" charset="-78"/>
          </a:endParaRPr>
        </a:p>
      </dgm:t>
    </dgm:pt>
    <dgm:pt modelId="{C5E7972A-D55A-49A4-B83B-EE1DADD96C98}" type="parTrans" cxnId="{2A710634-74FE-4581-AFB4-C6D5FDC603C3}">
      <dgm:prSet/>
      <dgm:spPr/>
      <dgm:t>
        <a:bodyPr/>
        <a:lstStyle/>
        <a:p>
          <a:endParaRPr lang="en-US">
            <a:cs typeface="B Zar" pitchFamily="2" charset="-78"/>
          </a:endParaRPr>
        </a:p>
      </dgm:t>
    </dgm:pt>
    <dgm:pt modelId="{B8E01FB9-BA7B-4E84-A2F0-3E7113CEEB10}" type="sibTrans" cxnId="{2A710634-74FE-4581-AFB4-C6D5FDC603C3}">
      <dgm:prSet/>
      <dgm:spPr/>
      <dgm:t>
        <a:bodyPr/>
        <a:lstStyle/>
        <a:p>
          <a:endParaRPr lang="en-US">
            <a:cs typeface="B Zar" pitchFamily="2" charset="-78"/>
          </a:endParaRPr>
        </a:p>
      </dgm:t>
    </dgm:pt>
    <dgm:pt modelId="{6EEE5E31-DE1F-4E06-B05F-F97E6E0E8BA0}">
      <dgm:prSet/>
      <dgm:spPr/>
      <dgm:t>
        <a:bodyPr/>
        <a:lstStyle/>
        <a:p>
          <a:pPr rtl="1"/>
          <a:endParaRPr lang="en-US" dirty="0">
            <a:cs typeface="B Zar" pitchFamily="2" charset="-78"/>
          </a:endParaRPr>
        </a:p>
      </dgm:t>
    </dgm:pt>
    <dgm:pt modelId="{6362F4FE-FC96-44C3-828F-367D75856015}" type="parTrans" cxnId="{526F161D-C0D7-4ADB-8A55-F5B8EF69D1F2}">
      <dgm:prSet/>
      <dgm:spPr/>
      <dgm:t>
        <a:bodyPr/>
        <a:lstStyle/>
        <a:p>
          <a:endParaRPr lang="en-US">
            <a:cs typeface="B Zar" pitchFamily="2" charset="-78"/>
          </a:endParaRPr>
        </a:p>
      </dgm:t>
    </dgm:pt>
    <dgm:pt modelId="{274F5D5B-C637-4BB0-8CFC-C31481E4A834}" type="sibTrans" cxnId="{526F161D-C0D7-4ADB-8A55-F5B8EF69D1F2}">
      <dgm:prSet/>
      <dgm:spPr/>
      <dgm:t>
        <a:bodyPr/>
        <a:lstStyle/>
        <a:p>
          <a:endParaRPr lang="en-US">
            <a:cs typeface="B Zar" pitchFamily="2" charset="-78"/>
          </a:endParaRPr>
        </a:p>
      </dgm:t>
    </dgm:pt>
    <dgm:pt modelId="{2B5A09F9-FEC9-411E-90D6-C2D92ACC5FCD}" type="pres">
      <dgm:prSet presAssocID="{3A4F1507-AFA7-407D-94B8-439B87E3A494}" presName="linear" presStyleCnt="0">
        <dgm:presLayoutVars>
          <dgm:dir/>
          <dgm:animLvl val="lvl"/>
          <dgm:resizeHandles val="exact"/>
        </dgm:presLayoutVars>
      </dgm:prSet>
      <dgm:spPr/>
      <dgm:t>
        <a:bodyPr/>
        <a:lstStyle/>
        <a:p>
          <a:endParaRPr lang="en-US"/>
        </a:p>
      </dgm:t>
    </dgm:pt>
    <dgm:pt modelId="{6C871EDF-556F-479F-857C-35B316055878}" type="pres">
      <dgm:prSet presAssocID="{E214C896-7BAB-4751-965C-F4D3FA9A14CC}" presName="parentLin" presStyleCnt="0"/>
      <dgm:spPr/>
    </dgm:pt>
    <dgm:pt modelId="{90972BD0-4798-4071-AD3D-05C3ECA93F1B}" type="pres">
      <dgm:prSet presAssocID="{E214C896-7BAB-4751-965C-F4D3FA9A14CC}" presName="parentLeftMargin" presStyleLbl="node1" presStyleIdx="0" presStyleCnt="2"/>
      <dgm:spPr/>
      <dgm:t>
        <a:bodyPr/>
        <a:lstStyle/>
        <a:p>
          <a:endParaRPr lang="en-US"/>
        </a:p>
      </dgm:t>
    </dgm:pt>
    <dgm:pt modelId="{C4BCEF1A-B5DA-4915-96B1-C0DEDA8896DD}" type="pres">
      <dgm:prSet presAssocID="{E214C896-7BAB-4751-965C-F4D3FA9A14CC}" presName="parentText" presStyleLbl="node1" presStyleIdx="0" presStyleCnt="2">
        <dgm:presLayoutVars>
          <dgm:chMax val="0"/>
          <dgm:bulletEnabled val="1"/>
        </dgm:presLayoutVars>
      </dgm:prSet>
      <dgm:spPr/>
      <dgm:t>
        <a:bodyPr/>
        <a:lstStyle/>
        <a:p>
          <a:endParaRPr lang="en-US"/>
        </a:p>
      </dgm:t>
    </dgm:pt>
    <dgm:pt modelId="{D9EE044F-7AF6-46F1-A329-97236D645554}" type="pres">
      <dgm:prSet presAssocID="{E214C896-7BAB-4751-965C-F4D3FA9A14CC}" presName="negativeSpace" presStyleCnt="0"/>
      <dgm:spPr/>
    </dgm:pt>
    <dgm:pt modelId="{441AF417-CC0A-4752-8F74-2DBB86B64F18}" type="pres">
      <dgm:prSet presAssocID="{E214C896-7BAB-4751-965C-F4D3FA9A14CC}" presName="childText" presStyleLbl="conFgAcc1" presStyleIdx="0" presStyleCnt="2">
        <dgm:presLayoutVars>
          <dgm:bulletEnabled val="1"/>
        </dgm:presLayoutVars>
      </dgm:prSet>
      <dgm:spPr/>
      <dgm:t>
        <a:bodyPr/>
        <a:lstStyle/>
        <a:p>
          <a:endParaRPr lang="en-US"/>
        </a:p>
      </dgm:t>
    </dgm:pt>
    <dgm:pt modelId="{A29124C7-565E-4A22-B026-46169280CA3D}" type="pres">
      <dgm:prSet presAssocID="{AA8F8311-F33A-4A0A-8779-23C70DA263C8}" presName="spaceBetweenRectangles" presStyleCnt="0"/>
      <dgm:spPr/>
    </dgm:pt>
    <dgm:pt modelId="{2FFC2E9C-DC53-44C7-AF92-428B3A9676D0}" type="pres">
      <dgm:prSet presAssocID="{46E3F97A-2AB3-4958-A1A7-A5436528E1B6}" presName="parentLin" presStyleCnt="0"/>
      <dgm:spPr/>
    </dgm:pt>
    <dgm:pt modelId="{ED71807D-B2C1-4A37-8777-CAA9F9B34C68}" type="pres">
      <dgm:prSet presAssocID="{46E3F97A-2AB3-4958-A1A7-A5436528E1B6}" presName="parentLeftMargin" presStyleLbl="node1" presStyleIdx="0" presStyleCnt="2"/>
      <dgm:spPr/>
      <dgm:t>
        <a:bodyPr/>
        <a:lstStyle/>
        <a:p>
          <a:endParaRPr lang="en-US"/>
        </a:p>
      </dgm:t>
    </dgm:pt>
    <dgm:pt modelId="{6511C9AB-3E0B-43B2-8B6A-5F45A44E9303}" type="pres">
      <dgm:prSet presAssocID="{46E3F97A-2AB3-4958-A1A7-A5436528E1B6}" presName="parentText" presStyleLbl="node1" presStyleIdx="1" presStyleCnt="2">
        <dgm:presLayoutVars>
          <dgm:chMax val="0"/>
          <dgm:bulletEnabled val="1"/>
        </dgm:presLayoutVars>
      </dgm:prSet>
      <dgm:spPr/>
      <dgm:t>
        <a:bodyPr/>
        <a:lstStyle/>
        <a:p>
          <a:endParaRPr lang="en-US"/>
        </a:p>
      </dgm:t>
    </dgm:pt>
    <dgm:pt modelId="{B778AFB1-D87E-4953-AB4E-5BEA9AD5592A}" type="pres">
      <dgm:prSet presAssocID="{46E3F97A-2AB3-4958-A1A7-A5436528E1B6}" presName="negativeSpace" presStyleCnt="0"/>
      <dgm:spPr/>
    </dgm:pt>
    <dgm:pt modelId="{5ADA2C24-48FE-4AC1-9391-27CC04FFDAFD}" type="pres">
      <dgm:prSet presAssocID="{46E3F97A-2AB3-4958-A1A7-A5436528E1B6}" presName="childText" presStyleLbl="conFgAcc1" presStyleIdx="1" presStyleCnt="2">
        <dgm:presLayoutVars>
          <dgm:bulletEnabled val="1"/>
        </dgm:presLayoutVars>
      </dgm:prSet>
      <dgm:spPr/>
      <dgm:t>
        <a:bodyPr/>
        <a:lstStyle/>
        <a:p>
          <a:endParaRPr lang="en-US"/>
        </a:p>
      </dgm:t>
    </dgm:pt>
  </dgm:ptLst>
  <dgm:cxnLst>
    <dgm:cxn modelId="{B122DAFF-3FD2-4715-BFC6-F45E5AACA7C1}" srcId="{E214C896-7BAB-4751-965C-F4D3FA9A14CC}" destId="{AE21C2B8-0D03-4917-8DD1-D8E8F7DAC4E8}" srcOrd="1" destOrd="0" parTransId="{EA681F43-AD87-42D6-8D9A-D6DDBE40C2BE}" sibTransId="{7E2360A0-43D3-46FE-BCCC-826032A1460F}"/>
    <dgm:cxn modelId="{06DE9EFB-82F3-42F6-9B4B-EB96845489CC}" type="presOf" srcId="{A4A68E5D-7B5A-4C48-AD6C-0A7BF443A9B9}" destId="{5ADA2C24-48FE-4AC1-9391-27CC04FFDAFD}" srcOrd="0" destOrd="1" presId="urn:microsoft.com/office/officeart/2005/8/layout/list1"/>
    <dgm:cxn modelId="{D12C6B79-BB48-4AA1-9C31-7C11D16980F7}" type="presOf" srcId="{6EEE5E31-DE1F-4E06-B05F-F97E6E0E8BA0}" destId="{5ADA2C24-48FE-4AC1-9391-27CC04FFDAFD}" srcOrd="0" destOrd="2" presId="urn:microsoft.com/office/officeart/2005/8/layout/list1"/>
    <dgm:cxn modelId="{5365D17A-8003-4148-83BC-038226D629D4}" type="presOf" srcId="{BB7858BE-E2F6-4DEB-BF73-BAE286783E8C}" destId="{441AF417-CC0A-4752-8F74-2DBB86B64F18}" srcOrd="0" destOrd="0" presId="urn:microsoft.com/office/officeart/2005/8/layout/list1"/>
    <dgm:cxn modelId="{F373E536-C7CE-4951-AC86-DA1C2079ABF5}" type="presOf" srcId="{DB44D6F3-B9B8-4BB2-8556-9CFC445050E1}" destId="{441AF417-CC0A-4752-8F74-2DBB86B64F18}" srcOrd="0" destOrd="2" presId="urn:microsoft.com/office/officeart/2005/8/layout/list1"/>
    <dgm:cxn modelId="{7B19D23D-0AF8-42AD-B0FE-93ABD50147EE}" srcId="{E214C896-7BAB-4751-965C-F4D3FA9A14CC}" destId="{BB7858BE-E2F6-4DEB-BF73-BAE286783E8C}" srcOrd="0" destOrd="0" parTransId="{DDBC48EF-81E6-4F3C-A128-8401725F6C27}" sibTransId="{04F7F0CC-8956-4185-A106-68A988C60B64}"/>
    <dgm:cxn modelId="{0A3919D5-D19D-4E51-9365-74B121F39F38}" type="presOf" srcId="{46E3F97A-2AB3-4958-A1A7-A5436528E1B6}" destId="{6511C9AB-3E0B-43B2-8B6A-5F45A44E9303}" srcOrd="1" destOrd="0" presId="urn:microsoft.com/office/officeart/2005/8/layout/list1"/>
    <dgm:cxn modelId="{13B7D243-1AC3-426A-BE21-81FF5A78A3D3}" type="presOf" srcId="{E214C896-7BAB-4751-965C-F4D3FA9A14CC}" destId="{C4BCEF1A-B5DA-4915-96B1-C0DEDA8896DD}" srcOrd="1" destOrd="0" presId="urn:microsoft.com/office/officeart/2005/8/layout/list1"/>
    <dgm:cxn modelId="{FB9260FF-9A79-495A-89A2-B9A6BF9ACEED}" srcId="{AE21C2B8-0D03-4917-8DD1-D8E8F7DAC4E8}" destId="{E521495A-E4FE-4F5C-8395-A772CCD42E7A}" srcOrd="2" destOrd="0" parTransId="{F111BF47-0714-46AF-9799-1FF7F060E562}" sibTransId="{517FE161-4544-46AB-8EB0-F2B8BE6BD38B}"/>
    <dgm:cxn modelId="{B9CA2CAE-4E15-4E2C-89FF-53F5B7666EA0}" type="presOf" srcId="{E521495A-E4FE-4F5C-8395-A772CCD42E7A}" destId="{441AF417-CC0A-4752-8F74-2DBB86B64F18}" srcOrd="0" destOrd="4" presId="urn:microsoft.com/office/officeart/2005/8/layout/list1"/>
    <dgm:cxn modelId="{4F11635F-C77F-4BE2-96FC-2E4743B4C21F}" srcId="{3A4F1507-AFA7-407D-94B8-439B87E3A494}" destId="{E214C896-7BAB-4751-965C-F4D3FA9A14CC}" srcOrd="0" destOrd="0" parTransId="{6E5DD132-8EE5-4F37-8BA0-4900ADAF7E97}" sibTransId="{AA8F8311-F33A-4A0A-8779-23C70DA263C8}"/>
    <dgm:cxn modelId="{B5A4AD7F-016E-4E2F-A9F2-340B6ACA4833}" type="presOf" srcId="{46E3F97A-2AB3-4958-A1A7-A5436528E1B6}" destId="{ED71807D-B2C1-4A37-8777-CAA9F9B34C68}" srcOrd="0" destOrd="0" presId="urn:microsoft.com/office/officeart/2005/8/layout/list1"/>
    <dgm:cxn modelId="{C1ACA88B-143B-467B-9E9E-E75B9F6C121C}" srcId="{AE21C2B8-0D03-4917-8DD1-D8E8F7DAC4E8}" destId="{F1C1341F-845E-4C46-8E58-075FF60CD3B4}" srcOrd="1" destOrd="0" parTransId="{8B540578-E4C0-461E-9296-2AE5E4A86EEA}" sibTransId="{03FA4D39-EABE-4A74-830F-BE0F1AEBF482}"/>
    <dgm:cxn modelId="{F01A0C10-A4B5-4B2A-BECC-90F966215CA5}" srcId="{AE21C2B8-0D03-4917-8DD1-D8E8F7DAC4E8}" destId="{DB44D6F3-B9B8-4BB2-8556-9CFC445050E1}" srcOrd="0" destOrd="0" parTransId="{BD545A56-2C57-43C4-8209-6A88DAA3532B}" sibTransId="{92365F0F-429D-4B7A-8273-FFFF2CB03100}"/>
    <dgm:cxn modelId="{CA350C4D-DAD0-45F3-A17E-1C04E158364D}" type="presOf" srcId="{5A17D23B-B6D2-4624-81F7-8203368C8DF1}" destId="{5ADA2C24-48FE-4AC1-9391-27CC04FFDAFD}" srcOrd="0" destOrd="0" presId="urn:microsoft.com/office/officeart/2005/8/layout/list1"/>
    <dgm:cxn modelId="{9BB45822-0AD5-4F98-AA36-C7DDDF1A1737}" srcId="{3A4F1507-AFA7-407D-94B8-439B87E3A494}" destId="{46E3F97A-2AB3-4958-A1A7-A5436528E1B6}" srcOrd="1" destOrd="0" parTransId="{47358D5A-B1AE-42AA-A26F-C8C19ADDD93A}" sibTransId="{9F39A412-62BE-4DEB-B994-68B57B334E75}"/>
    <dgm:cxn modelId="{D6BE18D1-F8F5-40F0-A80E-D3087F525E08}" type="presOf" srcId="{F1C1341F-845E-4C46-8E58-075FF60CD3B4}" destId="{441AF417-CC0A-4752-8F74-2DBB86B64F18}" srcOrd="0" destOrd="3" presId="urn:microsoft.com/office/officeart/2005/8/layout/list1"/>
    <dgm:cxn modelId="{2A710634-74FE-4581-AFB4-C6D5FDC603C3}" srcId="{46E3F97A-2AB3-4958-A1A7-A5436528E1B6}" destId="{A4A68E5D-7B5A-4C48-AD6C-0A7BF443A9B9}" srcOrd="1" destOrd="0" parTransId="{C5E7972A-D55A-49A4-B83B-EE1DADD96C98}" sibTransId="{B8E01FB9-BA7B-4E84-A2F0-3E7113CEEB10}"/>
    <dgm:cxn modelId="{526F161D-C0D7-4ADB-8A55-F5B8EF69D1F2}" srcId="{46E3F97A-2AB3-4958-A1A7-A5436528E1B6}" destId="{6EEE5E31-DE1F-4E06-B05F-F97E6E0E8BA0}" srcOrd="2" destOrd="0" parTransId="{6362F4FE-FC96-44C3-828F-367D75856015}" sibTransId="{274F5D5B-C637-4BB0-8CFC-C31481E4A834}"/>
    <dgm:cxn modelId="{B63BCB45-8361-401A-9A94-DBCFBA4EE79B}" type="presOf" srcId="{AE21C2B8-0D03-4917-8DD1-D8E8F7DAC4E8}" destId="{441AF417-CC0A-4752-8F74-2DBB86B64F18}" srcOrd="0" destOrd="1" presId="urn:microsoft.com/office/officeart/2005/8/layout/list1"/>
    <dgm:cxn modelId="{E062426D-DFA6-4B73-9CA6-4FEFB72BB8B5}" srcId="{46E3F97A-2AB3-4958-A1A7-A5436528E1B6}" destId="{5A17D23B-B6D2-4624-81F7-8203368C8DF1}" srcOrd="0" destOrd="0" parTransId="{53792FC2-FC1B-4A16-B9D6-58341D838D11}" sibTransId="{CF0B25A3-F169-4D99-94DF-563DBCC88050}"/>
    <dgm:cxn modelId="{5278B513-556B-456D-B487-8F0A7FC44AF0}" type="presOf" srcId="{E214C896-7BAB-4751-965C-F4D3FA9A14CC}" destId="{90972BD0-4798-4071-AD3D-05C3ECA93F1B}" srcOrd="0" destOrd="0" presId="urn:microsoft.com/office/officeart/2005/8/layout/list1"/>
    <dgm:cxn modelId="{01DA2E01-D619-44BB-B68F-8E59F1E5461D}" type="presOf" srcId="{3A4F1507-AFA7-407D-94B8-439B87E3A494}" destId="{2B5A09F9-FEC9-411E-90D6-C2D92ACC5FCD}" srcOrd="0" destOrd="0" presId="urn:microsoft.com/office/officeart/2005/8/layout/list1"/>
    <dgm:cxn modelId="{45C05E6C-40DE-4CC2-B21E-469637DCA0D9}" type="presParOf" srcId="{2B5A09F9-FEC9-411E-90D6-C2D92ACC5FCD}" destId="{6C871EDF-556F-479F-857C-35B316055878}" srcOrd="0" destOrd="0" presId="urn:microsoft.com/office/officeart/2005/8/layout/list1"/>
    <dgm:cxn modelId="{4B040910-AE52-4ACE-B642-1710F332B48E}" type="presParOf" srcId="{6C871EDF-556F-479F-857C-35B316055878}" destId="{90972BD0-4798-4071-AD3D-05C3ECA93F1B}" srcOrd="0" destOrd="0" presId="urn:microsoft.com/office/officeart/2005/8/layout/list1"/>
    <dgm:cxn modelId="{FA01A66C-C121-4E4C-A2AC-917D70B160F6}" type="presParOf" srcId="{6C871EDF-556F-479F-857C-35B316055878}" destId="{C4BCEF1A-B5DA-4915-96B1-C0DEDA8896DD}" srcOrd="1" destOrd="0" presId="urn:microsoft.com/office/officeart/2005/8/layout/list1"/>
    <dgm:cxn modelId="{B2D3A453-2FBC-4A7E-A514-381A090C65D0}" type="presParOf" srcId="{2B5A09F9-FEC9-411E-90D6-C2D92ACC5FCD}" destId="{D9EE044F-7AF6-46F1-A329-97236D645554}" srcOrd="1" destOrd="0" presId="urn:microsoft.com/office/officeart/2005/8/layout/list1"/>
    <dgm:cxn modelId="{80F8DE1C-FB8B-4DF4-8B2C-AF622EF111EE}" type="presParOf" srcId="{2B5A09F9-FEC9-411E-90D6-C2D92ACC5FCD}" destId="{441AF417-CC0A-4752-8F74-2DBB86B64F18}" srcOrd="2" destOrd="0" presId="urn:microsoft.com/office/officeart/2005/8/layout/list1"/>
    <dgm:cxn modelId="{E447090D-B4D4-4C54-B224-8388D15CBC79}" type="presParOf" srcId="{2B5A09F9-FEC9-411E-90D6-C2D92ACC5FCD}" destId="{A29124C7-565E-4A22-B026-46169280CA3D}" srcOrd="3" destOrd="0" presId="urn:microsoft.com/office/officeart/2005/8/layout/list1"/>
    <dgm:cxn modelId="{FEC7AE7A-207C-4D00-960F-5FB6B0F13E71}" type="presParOf" srcId="{2B5A09F9-FEC9-411E-90D6-C2D92ACC5FCD}" destId="{2FFC2E9C-DC53-44C7-AF92-428B3A9676D0}" srcOrd="4" destOrd="0" presId="urn:microsoft.com/office/officeart/2005/8/layout/list1"/>
    <dgm:cxn modelId="{4EF6C3CB-FA4D-450C-914E-208A08BBE6F8}" type="presParOf" srcId="{2FFC2E9C-DC53-44C7-AF92-428B3A9676D0}" destId="{ED71807D-B2C1-4A37-8777-CAA9F9B34C68}" srcOrd="0" destOrd="0" presId="urn:microsoft.com/office/officeart/2005/8/layout/list1"/>
    <dgm:cxn modelId="{A3D9D079-ED07-4D17-A0D8-A9A13460321B}" type="presParOf" srcId="{2FFC2E9C-DC53-44C7-AF92-428B3A9676D0}" destId="{6511C9AB-3E0B-43B2-8B6A-5F45A44E9303}" srcOrd="1" destOrd="0" presId="urn:microsoft.com/office/officeart/2005/8/layout/list1"/>
    <dgm:cxn modelId="{77D92290-4800-439E-BB6D-1C5929B9E1DA}" type="presParOf" srcId="{2B5A09F9-FEC9-411E-90D6-C2D92ACC5FCD}" destId="{B778AFB1-D87E-4953-AB4E-5BEA9AD5592A}" srcOrd="5" destOrd="0" presId="urn:microsoft.com/office/officeart/2005/8/layout/list1"/>
    <dgm:cxn modelId="{67049336-C3F4-43BF-A511-08DD4459A5CA}" type="presParOf" srcId="{2B5A09F9-FEC9-411E-90D6-C2D92ACC5FCD}" destId="{5ADA2C24-48FE-4AC1-9391-27CC04FFDA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F5CF22-912B-4FB1-ACA2-2E6F79AB0835}"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E79AB557-4E58-46E1-AB6A-52BD4A27824D}">
      <dgm:prSet/>
      <dgm:spPr/>
      <dgm:t>
        <a:bodyPr/>
        <a:lstStyle/>
        <a:p>
          <a:pPr algn="ctr" rtl="1"/>
          <a:r>
            <a:rPr lang="fa-IR" b="0" dirty="0" smtClean="0">
              <a:cs typeface="B Zar" pitchFamily="2" charset="-78"/>
            </a:rPr>
            <a:t>رویکرد استانداردشده</a:t>
          </a:r>
          <a:endParaRPr lang="en-US" b="0" dirty="0">
            <a:cs typeface="B Zar" pitchFamily="2" charset="-78"/>
          </a:endParaRPr>
        </a:p>
      </dgm:t>
    </dgm:pt>
    <dgm:pt modelId="{55A0B728-2E93-47F3-BD0B-B4372B427432}" type="parTrans" cxnId="{495F6EA0-0F6B-4320-B3D8-61A4E3C83C93}">
      <dgm:prSet/>
      <dgm:spPr/>
      <dgm:t>
        <a:bodyPr/>
        <a:lstStyle/>
        <a:p>
          <a:pPr algn="ctr"/>
          <a:endParaRPr lang="en-US" b="1">
            <a:cs typeface="B Zar" pitchFamily="2" charset="-78"/>
          </a:endParaRPr>
        </a:p>
      </dgm:t>
    </dgm:pt>
    <dgm:pt modelId="{DD756C2D-9423-4645-83CA-5CF7BC1E47D8}" type="sibTrans" cxnId="{495F6EA0-0F6B-4320-B3D8-61A4E3C83C93}">
      <dgm:prSet/>
      <dgm:spPr/>
      <dgm:t>
        <a:bodyPr/>
        <a:lstStyle/>
        <a:p>
          <a:pPr algn="ctr"/>
          <a:endParaRPr lang="en-US" b="1">
            <a:cs typeface="B Zar" pitchFamily="2" charset="-78"/>
          </a:endParaRPr>
        </a:p>
      </dgm:t>
    </dgm:pt>
    <dgm:pt modelId="{7CE1C9F7-679B-467A-AAEB-490449A491DD}">
      <dgm:prSet/>
      <dgm:spPr/>
      <dgm:t>
        <a:bodyPr/>
        <a:lstStyle/>
        <a:p>
          <a:pPr algn="l" rtl="0"/>
          <a:r>
            <a:rPr lang="en-US" b="0" dirty="0" smtClean="0">
              <a:cs typeface="B Zar" pitchFamily="2" charset="-78"/>
            </a:rPr>
            <a:t>standardized approach</a:t>
          </a:r>
          <a:r>
            <a:rPr lang="fa-IR" b="0" dirty="0" smtClean="0">
              <a:cs typeface="B Zar" pitchFamily="2" charset="-78"/>
            </a:rPr>
            <a:t> </a:t>
          </a:r>
          <a:endParaRPr lang="en-US" b="0" dirty="0">
            <a:cs typeface="B Zar" pitchFamily="2" charset="-78"/>
          </a:endParaRPr>
        </a:p>
      </dgm:t>
    </dgm:pt>
    <dgm:pt modelId="{7CB6FBDD-C41F-4D5A-9E6B-12CFC1D33696}" type="parTrans" cxnId="{E0FFD874-E2F1-451F-BA88-15541DA8BFC5}">
      <dgm:prSet/>
      <dgm:spPr/>
      <dgm:t>
        <a:bodyPr/>
        <a:lstStyle/>
        <a:p>
          <a:pPr algn="ctr"/>
          <a:endParaRPr lang="en-US" b="1">
            <a:cs typeface="B Zar" pitchFamily="2" charset="-78"/>
          </a:endParaRPr>
        </a:p>
      </dgm:t>
    </dgm:pt>
    <dgm:pt modelId="{1D733FDC-E8FB-4911-BEBB-822338013D78}" type="sibTrans" cxnId="{E0FFD874-E2F1-451F-BA88-15541DA8BFC5}">
      <dgm:prSet/>
      <dgm:spPr/>
      <dgm:t>
        <a:bodyPr/>
        <a:lstStyle/>
        <a:p>
          <a:pPr algn="ctr"/>
          <a:endParaRPr lang="en-US" b="1">
            <a:cs typeface="B Zar" pitchFamily="2" charset="-78"/>
          </a:endParaRPr>
        </a:p>
      </dgm:t>
    </dgm:pt>
    <dgm:pt modelId="{47186D3C-B70A-4B21-A03C-32F03C981F9C}">
      <dgm:prSet/>
      <dgm:spPr/>
      <dgm:t>
        <a:bodyPr/>
        <a:lstStyle/>
        <a:p>
          <a:pPr algn="ctr" rtl="1"/>
          <a:r>
            <a:rPr lang="fa-IR" b="0" dirty="0" smtClean="0">
              <a:cs typeface="B Zar" pitchFamily="2" charset="-78"/>
            </a:rPr>
            <a:t>رویکرد مقدماتی مبتنی بر رتبه‌بندی‌های داخلی</a:t>
          </a:r>
          <a:endParaRPr lang="en-US" b="0" dirty="0">
            <a:cs typeface="B Zar" pitchFamily="2" charset="-78"/>
          </a:endParaRPr>
        </a:p>
      </dgm:t>
    </dgm:pt>
    <dgm:pt modelId="{AF31B41F-52BB-485B-82C1-E6F00BEED0AE}" type="parTrans" cxnId="{1E4F200E-181E-49E3-8D88-4CA7C6F217A8}">
      <dgm:prSet/>
      <dgm:spPr/>
      <dgm:t>
        <a:bodyPr/>
        <a:lstStyle/>
        <a:p>
          <a:pPr algn="ctr"/>
          <a:endParaRPr lang="en-US" b="1">
            <a:cs typeface="B Zar" pitchFamily="2" charset="-78"/>
          </a:endParaRPr>
        </a:p>
      </dgm:t>
    </dgm:pt>
    <dgm:pt modelId="{AF927532-92AE-4C0C-9E9B-BF157E6DD517}" type="sibTrans" cxnId="{1E4F200E-181E-49E3-8D88-4CA7C6F217A8}">
      <dgm:prSet/>
      <dgm:spPr/>
      <dgm:t>
        <a:bodyPr/>
        <a:lstStyle/>
        <a:p>
          <a:pPr algn="ctr"/>
          <a:endParaRPr lang="en-US" b="1">
            <a:cs typeface="B Zar" pitchFamily="2" charset="-78"/>
          </a:endParaRPr>
        </a:p>
      </dgm:t>
    </dgm:pt>
    <dgm:pt modelId="{9EBD0CAA-8F8D-4D25-B2FB-0D68AC87EDF4}">
      <dgm:prSet/>
      <dgm:spPr/>
      <dgm:t>
        <a:bodyPr/>
        <a:lstStyle/>
        <a:p>
          <a:pPr algn="l" rtl="0"/>
          <a:r>
            <a:rPr lang="en-US" b="0" dirty="0" smtClean="0">
              <a:cs typeface="B Zar" pitchFamily="2" charset="-78"/>
            </a:rPr>
            <a:t>foundation internal ratings based approach</a:t>
          </a:r>
          <a:endParaRPr lang="en-US" b="0" dirty="0">
            <a:cs typeface="B Zar" pitchFamily="2" charset="-78"/>
          </a:endParaRPr>
        </a:p>
      </dgm:t>
    </dgm:pt>
    <dgm:pt modelId="{F844E0BE-FF38-40F5-BD40-853AE00BA66F}" type="parTrans" cxnId="{F0EEE18D-3390-4033-9C57-9592CD753498}">
      <dgm:prSet/>
      <dgm:spPr/>
      <dgm:t>
        <a:bodyPr/>
        <a:lstStyle/>
        <a:p>
          <a:pPr algn="ctr"/>
          <a:endParaRPr lang="en-US" b="1">
            <a:cs typeface="B Zar" pitchFamily="2" charset="-78"/>
          </a:endParaRPr>
        </a:p>
      </dgm:t>
    </dgm:pt>
    <dgm:pt modelId="{FDF37AA8-2E16-43FA-B957-E761C65B4B53}" type="sibTrans" cxnId="{F0EEE18D-3390-4033-9C57-9592CD753498}">
      <dgm:prSet/>
      <dgm:spPr/>
      <dgm:t>
        <a:bodyPr/>
        <a:lstStyle/>
        <a:p>
          <a:pPr algn="ctr"/>
          <a:endParaRPr lang="en-US" b="1">
            <a:cs typeface="B Zar" pitchFamily="2" charset="-78"/>
          </a:endParaRPr>
        </a:p>
      </dgm:t>
    </dgm:pt>
    <dgm:pt modelId="{C6A10792-AC7D-4894-8AAB-4EC8937C9C1F}">
      <dgm:prSet/>
      <dgm:spPr/>
      <dgm:t>
        <a:bodyPr/>
        <a:lstStyle/>
        <a:p>
          <a:pPr algn="ctr" rtl="1"/>
          <a:r>
            <a:rPr lang="fa-IR" b="0" dirty="0" smtClean="0">
              <a:cs typeface="B Zar" pitchFamily="2" charset="-78"/>
            </a:rPr>
            <a:t>رویکرد پیشرفتۀ مبتنی بر رتبه‌بندی‌های داخلی</a:t>
          </a:r>
          <a:endParaRPr lang="en-US" b="0" dirty="0">
            <a:cs typeface="B Zar" pitchFamily="2" charset="-78"/>
          </a:endParaRPr>
        </a:p>
      </dgm:t>
    </dgm:pt>
    <dgm:pt modelId="{1E644BFB-7D91-4A58-A031-AFFF8FF065F6}" type="parTrans" cxnId="{DAD67B7E-7C25-4CF1-86DF-FD12C6561BC4}">
      <dgm:prSet/>
      <dgm:spPr/>
      <dgm:t>
        <a:bodyPr/>
        <a:lstStyle/>
        <a:p>
          <a:pPr algn="ctr"/>
          <a:endParaRPr lang="en-US" b="1">
            <a:cs typeface="B Zar" pitchFamily="2" charset="-78"/>
          </a:endParaRPr>
        </a:p>
      </dgm:t>
    </dgm:pt>
    <dgm:pt modelId="{D179AA95-E00D-466C-A0C4-DFDDFC790BA1}" type="sibTrans" cxnId="{DAD67B7E-7C25-4CF1-86DF-FD12C6561BC4}">
      <dgm:prSet/>
      <dgm:spPr/>
      <dgm:t>
        <a:bodyPr/>
        <a:lstStyle/>
        <a:p>
          <a:pPr algn="ctr"/>
          <a:endParaRPr lang="en-US" b="1">
            <a:cs typeface="B Zar" pitchFamily="2" charset="-78"/>
          </a:endParaRPr>
        </a:p>
      </dgm:t>
    </dgm:pt>
    <dgm:pt modelId="{25369E4A-FB23-46A1-A4B1-6F081D065F25}">
      <dgm:prSet/>
      <dgm:spPr/>
      <dgm:t>
        <a:bodyPr/>
        <a:lstStyle/>
        <a:p>
          <a:pPr algn="l" rtl="0"/>
          <a:r>
            <a:rPr lang="en-US" b="0" dirty="0" smtClean="0">
              <a:cs typeface="B Zar" pitchFamily="2" charset="-78"/>
            </a:rPr>
            <a:t>advanced internal ratings based approach</a:t>
          </a:r>
          <a:endParaRPr lang="en-US" b="0" dirty="0">
            <a:cs typeface="B Zar" pitchFamily="2" charset="-78"/>
          </a:endParaRPr>
        </a:p>
      </dgm:t>
    </dgm:pt>
    <dgm:pt modelId="{610CACA1-3DF0-402B-AA91-6F21617B6D33}" type="parTrans" cxnId="{69DDB4F2-B78C-4478-9C6B-1B0B5AF04762}">
      <dgm:prSet/>
      <dgm:spPr/>
      <dgm:t>
        <a:bodyPr/>
        <a:lstStyle/>
        <a:p>
          <a:pPr algn="ctr"/>
          <a:endParaRPr lang="en-US" b="1">
            <a:cs typeface="B Zar" pitchFamily="2" charset="-78"/>
          </a:endParaRPr>
        </a:p>
      </dgm:t>
    </dgm:pt>
    <dgm:pt modelId="{D9C033C7-E49B-4956-B93F-A45A37D258AA}" type="sibTrans" cxnId="{69DDB4F2-B78C-4478-9C6B-1B0B5AF04762}">
      <dgm:prSet/>
      <dgm:spPr/>
      <dgm:t>
        <a:bodyPr/>
        <a:lstStyle/>
        <a:p>
          <a:pPr algn="ctr"/>
          <a:endParaRPr lang="en-US" b="1">
            <a:cs typeface="B Zar" pitchFamily="2" charset="-78"/>
          </a:endParaRPr>
        </a:p>
      </dgm:t>
    </dgm:pt>
    <dgm:pt modelId="{C98E21E4-8DE6-4733-8356-5CE2391160FE}" type="pres">
      <dgm:prSet presAssocID="{69F5CF22-912B-4FB1-ACA2-2E6F79AB0835}" presName="linear" presStyleCnt="0">
        <dgm:presLayoutVars>
          <dgm:dir/>
          <dgm:animLvl val="lvl"/>
          <dgm:resizeHandles val="exact"/>
        </dgm:presLayoutVars>
      </dgm:prSet>
      <dgm:spPr/>
      <dgm:t>
        <a:bodyPr/>
        <a:lstStyle/>
        <a:p>
          <a:endParaRPr lang="en-US"/>
        </a:p>
      </dgm:t>
    </dgm:pt>
    <dgm:pt modelId="{FECEBFD3-AB38-4C24-BFA1-8E5040172354}" type="pres">
      <dgm:prSet presAssocID="{E79AB557-4E58-46E1-AB6A-52BD4A27824D}" presName="parentLin" presStyleCnt="0"/>
      <dgm:spPr/>
    </dgm:pt>
    <dgm:pt modelId="{C0FB83A9-04FD-4B14-823E-8FE9F8158E1E}" type="pres">
      <dgm:prSet presAssocID="{E79AB557-4E58-46E1-AB6A-52BD4A27824D}" presName="parentLeftMargin" presStyleLbl="node1" presStyleIdx="0" presStyleCnt="3"/>
      <dgm:spPr/>
      <dgm:t>
        <a:bodyPr/>
        <a:lstStyle/>
        <a:p>
          <a:endParaRPr lang="en-US"/>
        </a:p>
      </dgm:t>
    </dgm:pt>
    <dgm:pt modelId="{54235C3D-52E2-4F20-8E01-B18677024596}" type="pres">
      <dgm:prSet presAssocID="{E79AB557-4E58-46E1-AB6A-52BD4A27824D}" presName="parentText" presStyleLbl="node1" presStyleIdx="0" presStyleCnt="3">
        <dgm:presLayoutVars>
          <dgm:chMax val="0"/>
          <dgm:bulletEnabled val="1"/>
        </dgm:presLayoutVars>
      </dgm:prSet>
      <dgm:spPr/>
      <dgm:t>
        <a:bodyPr/>
        <a:lstStyle/>
        <a:p>
          <a:endParaRPr lang="en-US"/>
        </a:p>
      </dgm:t>
    </dgm:pt>
    <dgm:pt modelId="{9DC88C7D-D198-465D-9B1E-B877BDA9B759}" type="pres">
      <dgm:prSet presAssocID="{E79AB557-4E58-46E1-AB6A-52BD4A27824D}" presName="negativeSpace" presStyleCnt="0"/>
      <dgm:spPr/>
    </dgm:pt>
    <dgm:pt modelId="{634774B8-E46A-42B4-9574-8672811D1BA0}" type="pres">
      <dgm:prSet presAssocID="{E79AB557-4E58-46E1-AB6A-52BD4A27824D}" presName="childText" presStyleLbl="conFgAcc1" presStyleIdx="0" presStyleCnt="3">
        <dgm:presLayoutVars>
          <dgm:bulletEnabled val="1"/>
        </dgm:presLayoutVars>
      </dgm:prSet>
      <dgm:spPr/>
      <dgm:t>
        <a:bodyPr/>
        <a:lstStyle/>
        <a:p>
          <a:endParaRPr lang="en-US"/>
        </a:p>
      </dgm:t>
    </dgm:pt>
    <dgm:pt modelId="{E95B0D50-D7D4-4675-97E2-58BDBF920F18}" type="pres">
      <dgm:prSet presAssocID="{DD756C2D-9423-4645-83CA-5CF7BC1E47D8}" presName="spaceBetweenRectangles" presStyleCnt="0"/>
      <dgm:spPr/>
    </dgm:pt>
    <dgm:pt modelId="{B3AAFCB2-75C6-4EA5-959C-E4C74C85E386}" type="pres">
      <dgm:prSet presAssocID="{47186D3C-B70A-4B21-A03C-32F03C981F9C}" presName="parentLin" presStyleCnt="0"/>
      <dgm:spPr/>
    </dgm:pt>
    <dgm:pt modelId="{46C80E47-224A-467E-8DD6-D66BE2D05CD0}" type="pres">
      <dgm:prSet presAssocID="{47186D3C-B70A-4B21-A03C-32F03C981F9C}" presName="parentLeftMargin" presStyleLbl="node1" presStyleIdx="0" presStyleCnt="3"/>
      <dgm:spPr/>
      <dgm:t>
        <a:bodyPr/>
        <a:lstStyle/>
        <a:p>
          <a:endParaRPr lang="en-US"/>
        </a:p>
      </dgm:t>
    </dgm:pt>
    <dgm:pt modelId="{80674FEA-696A-436D-A3E0-92A5F71D775A}" type="pres">
      <dgm:prSet presAssocID="{47186D3C-B70A-4B21-A03C-32F03C981F9C}" presName="parentText" presStyleLbl="node1" presStyleIdx="1" presStyleCnt="3">
        <dgm:presLayoutVars>
          <dgm:chMax val="0"/>
          <dgm:bulletEnabled val="1"/>
        </dgm:presLayoutVars>
      </dgm:prSet>
      <dgm:spPr/>
      <dgm:t>
        <a:bodyPr/>
        <a:lstStyle/>
        <a:p>
          <a:endParaRPr lang="en-US"/>
        </a:p>
      </dgm:t>
    </dgm:pt>
    <dgm:pt modelId="{E9860434-2AE0-484B-BD0D-87B99A24E740}" type="pres">
      <dgm:prSet presAssocID="{47186D3C-B70A-4B21-A03C-32F03C981F9C}" presName="negativeSpace" presStyleCnt="0"/>
      <dgm:spPr/>
    </dgm:pt>
    <dgm:pt modelId="{0DF2B107-9714-4BA5-8FC4-28C09A8F3948}" type="pres">
      <dgm:prSet presAssocID="{47186D3C-B70A-4B21-A03C-32F03C981F9C}" presName="childText" presStyleLbl="conFgAcc1" presStyleIdx="1" presStyleCnt="3">
        <dgm:presLayoutVars>
          <dgm:bulletEnabled val="1"/>
        </dgm:presLayoutVars>
      </dgm:prSet>
      <dgm:spPr/>
      <dgm:t>
        <a:bodyPr/>
        <a:lstStyle/>
        <a:p>
          <a:endParaRPr lang="en-US"/>
        </a:p>
      </dgm:t>
    </dgm:pt>
    <dgm:pt modelId="{095859F3-44C7-45EB-B501-47FEFABF95B9}" type="pres">
      <dgm:prSet presAssocID="{AF927532-92AE-4C0C-9E9B-BF157E6DD517}" presName="spaceBetweenRectangles" presStyleCnt="0"/>
      <dgm:spPr/>
    </dgm:pt>
    <dgm:pt modelId="{A0E75CC1-980B-4C8B-83ED-3B3FA087B34E}" type="pres">
      <dgm:prSet presAssocID="{C6A10792-AC7D-4894-8AAB-4EC8937C9C1F}" presName="parentLin" presStyleCnt="0"/>
      <dgm:spPr/>
    </dgm:pt>
    <dgm:pt modelId="{7E2AD77A-1EEB-45F4-9B7F-4F7B1E9004A6}" type="pres">
      <dgm:prSet presAssocID="{C6A10792-AC7D-4894-8AAB-4EC8937C9C1F}" presName="parentLeftMargin" presStyleLbl="node1" presStyleIdx="1" presStyleCnt="3"/>
      <dgm:spPr/>
      <dgm:t>
        <a:bodyPr/>
        <a:lstStyle/>
        <a:p>
          <a:endParaRPr lang="en-US"/>
        </a:p>
      </dgm:t>
    </dgm:pt>
    <dgm:pt modelId="{0E92CE4C-124E-428F-929E-72121A1D4B17}" type="pres">
      <dgm:prSet presAssocID="{C6A10792-AC7D-4894-8AAB-4EC8937C9C1F}" presName="parentText" presStyleLbl="node1" presStyleIdx="2" presStyleCnt="3">
        <dgm:presLayoutVars>
          <dgm:chMax val="0"/>
          <dgm:bulletEnabled val="1"/>
        </dgm:presLayoutVars>
      </dgm:prSet>
      <dgm:spPr/>
      <dgm:t>
        <a:bodyPr/>
        <a:lstStyle/>
        <a:p>
          <a:endParaRPr lang="en-US"/>
        </a:p>
      </dgm:t>
    </dgm:pt>
    <dgm:pt modelId="{A98CFD63-001D-4CD0-94D0-16E458438EBC}" type="pres">
      <dgm:prSet presAssocID="{C6A10792-AC7D-4894-8AAB-4EC8937C9C1F}" presName="negativeSpace" presStyleCnt="0"/>
      <dgm:spPr/>
    </dgm:pt>
    <dgm:pt modelId="{D4BF73A9-0CC3-42B4-881A-D3F228EA95DD}" type="pres">
      <dgm:prSet presAssocID="{C6A10792-AC7D-4894-8AAB-4EC8937C9C1F}" presName="childText" presStyleLbl="conFgAcc1" presStyleIdx="2" presStyleCnt="3">
        <dgm:presLayoutVars>
          <dgm:bulletEnabled val="1"/>
        </dgm:presLayoutVars>
      </dgm:prSet>
      <dgm:spPr/>
      <dgm:t>
        <a:bodyPr/>
        <a:lstStyle/>
        <a:p>
          <a:endParaRPr lang="en-US"/>
        </a:p>
      </dgm:t>
    </dgm:pt>
  </dgm:ptLst>
  <dgm:cxnLst>
    <dgm:cxn modelId="{DAD67B7E-7C25-4CF1-86DF-FD12C6561BC4}" srcId="{69F5CF22-912B-4FB1-ACA2-2E6F79AB0835}" destId="{C6A10792-AC7D-4894-8AAB-4EC8937C9C1F}" srcOrd="2" destOrd="0" parTransId="{1E644BFB-7D91-4A58-A031-AFFF8FF065F6}" sibTransId="{D179AA95-E00D-466C-A0C4-DFDDFC790BA1}"/>
    <dgm:cxn modelId="{64C66E55-E892-4655-8C08-DC88AEAFEF77}" type="presOf" srcId="{C6A10792-AC7D-4894-8AAB-4EC8937C9C1F}" destId="{0E92CE4C-124E-428F-929E-72121A1D4B17}" srcOrd="1" destOrd="0" presId="urn:microsoft.com/office/officeart/2005/8/layout/list1"/>
    <dgm:cxn modelId="{F0EEE18D-3390-4033-9C57-9592CD753498}" srcId="{47186D3C-B70A-4B21-A03C-32F03C981F9C}" destId="{9EBD0CAA-8F8D-4D25-B2FB-0D68AC87EDF4}" srcOrd="0" destOrd="0" parTransId="{F844E0BE-FF38-40F5-BD40-853AE00BA66F}" sibTransId="{FDF37AA8-2E16-43FA-B957-E761C65B4B53}"/>
    <dgm:cxn modelId="{E0FFD874-E2F1-451F-BA88-15541DA8BFC5}" srcId="{E79AB557-4E58-46E1-AB6A-52BD4A27824D}" destId="{7CE1C9F7-679B-467A-AAEB-490449A491DD}" srcOrd="0" destOrd="0" parTransId="{7CB6FBDD-C41F-4D5A-9E6B-12CFC1D33696}" sibTransId="{1D733FDC-E8FB-4911-BEBB-822338013D78}"/>
    <dgm:cxn modelId="{0A175E8C-6087-4E61-A819-58AF4343A753}" type="presOf" srcId="{E79AB557-4E58-46E1-AB6A-52BD4A27824D}" destId="{C0FB83A9-04FD-4B14-823E-8FE9F8158E1E}" srcOrd="0" destOrd="0" presId="urn:microsoft.com/office/officeart/2005/8/layout/list1"/>
    <dgm:cxn modelId="{29A10DB6-4AE8-4E55-A3FB-924B9AA6E366}" type="presOf" srcId="{25369E4A-FB23-46A1-A4B1-6F081D065F25}" destId="{D4BF73A9-0CC3-42B4-881A-D3F228EA95DD}" srcOrd="0" destOrd="0" presId="urn:microsoft.com/office/officeart/2005/8/layout/list1"/>
    <dgm:cxn modelId="{4170F3BA-4456-4CFB-AF1A-8C9A582A1596}" type="presOf" srcId="{47186D3C-B70A-4B21-A03C-32F03C981F9C}" destId="{46C80E47-224A-467E-8DD6-D66BE2D05CD0}" srcOrd="0" destOrd="0" presId="urn:microsoft.com/office/officeart/2005/8/layout/list1"/>
    <dgm:cxn modelId="{5D63AC83-0110-4A59-952B-0A4544911E07}" type="presOf" srcId="{E79AB557-4E58-46E1-AB6A-52BD4A27824D}" destId="{54235C3D-52E2-4F20-8E01-B18677024596}" srcOrd="1" destOrd="0" presId="urn:microsoft.com/office/officeart/2005/8/layout/list1"/>
    <dgm:cxn modelId="{495F6EA0-0F6B-4320-B3D8-61A4E3C83C93}" srcId="{69F5CF22-912B-4FB1-ACA2-2E6F79AB0835}" destId="{E79AB557-4E58-46E1-AB6A-52BD4A27824D}" srcOrd="0" destOrd="0" parTransId="{55A0B728-2E93-47F3-BD0B-B4372B427432}" sibTransId="{DD756C2D-9423-4645-83CA-5CF7BC1E47D8}"/>
    <dgm:cxn modelId="{69DDB4F2-B78C-4478-9C6B-1B0B5AF04762}" srcId="{C6A10792-AC7D-4894-8AAB-4EC8937C9C1F}" destId="{25369E4A-FB23-46A1-A4B1-6F081D065F25}" srcOrd="0" destOrd="0" parTransId="{610CACA1-3DF0-402B-AA91-6F21617B6D33}" sibTransId="{D9C033C7-E49B-4956-B93F-A45A37D258AA}"/>
    <dgm:cxn modelId="{E482D7BD-9D9F-40A3-A890-7889D253CE96}" type="presOf" srcId="{69F5CF22-912B-4FB1-ACA2-2E6F79AB0835}" destId="{C98E21E4-8DE6-4733-8356-5CE2391160FE}" srcOrd="0" destOrd="0" presId="urn:microsoft.com/office/officeart/2005/8/layout/list1"/>
    <dgm:cxn modelId="{A91A60CA-8C12-43BF-9BAF-7F0E97FAE697}" type="presOf" srcId="{9EBD0CAA-8F8D-4D25-B2FB-0D68AC87EDF4}" destId="{0DF2B107-9714-4BA5-8FC4-28C09A8F3948}" srcOrd="0" destOrd="0" presId="urn:microsoft.com/office/officeart/2005/8/layout/list1"/>
    <dgm:cxn modelId="{957930B3-AD47-4326-BF41-85953513F009}" type="presOf" srcId="{C6A10792-AC7D-4894-8AAB-4EC8937C9C1F}" destId="{7E2AD77A-1EEB-45F4-9B7F-4F7B1E9004A6}" srcOrd="0" destOrd="0" presId="urn:microsoft.com/office/officeart/2005/8/layout/list1"/>
    <dgm:cxn modelId="{A7DC185D-FC7D-4ACE-BC56-4D9D9DD16E93}" type="presOf" srcId="{7CE1C9F7-679B-467A-AAEB-490449A491DD}" destId="{634774B8-E46A-42B4-9574-8672811D1BA0}" srcOrd="0" destOrd="0" presId="urn:microsoft.com/office/officeart/2005/8/layout/list1"/>
    <dgm:cxn modelId="{1F3FC47B-E413-44C1-84F2-91A21E5554CB}" type="presOf" srcId="{47186D3C-B70A-4B21-A03C-32F03C981F9C}" destId="{80674FEA-696A-436D-A3E0-92A5F71D775A}" srcOrd="1" destOrd="0" presId="urn:microsoft.com/office/officeart/2005/8/layout/list1"/>
    <dgm:cxn modelId="{1E4F200E-181E-49E3-8D88-4CA7C6F217A8}" srcId="{69F5CF22-912B-4FB1-ACA2-2E6F79AB0835}" destId="{47186D3C-B70A-4B21-A03C-32F03C981F9C}" srcOrd="1" destOrd="0" parTransId="{AF31B41F-52BB-485B-82C1-E6F00BEED0AE}" sibTransId="{AF927532-92AE-4C0C-9E9B-BF157E6DD517}"/>
    <dgm:cxn modelId="{DA6DDD87-032C-4FDE-A8EA-E6C5091525E8}" type="presParOf" srcId="{C98E21E4-8DE6-4733-8356-5CE2391160FE}" destId="{FECEBFD3-AB38-4C24-BFA1-8E5040172354}" srcOrd="0" destOrd="0" presId="urn:microsoft.com/office/officeart/2005/8/layout/list1"/>
    <dgm:cxn modelId="{1559D40F-559D-4BD1-AC9D-4195305DF850}" type="presParOf" srcId="{FECEBFD3-AB38-4C24-BFA1-8E5040172354}" destId="{C0FB83A9-04FD-4B14-823E-8FE9F8158E1E}" srcOrd="0" destOrd="0" presId="urn:microsoft.com/office/officeart/2005/8/layout/list1"/>
    <dgm:cxn modelId="{3268AAD9-1E18-4206-99C0-694B8ADE1765}" type="presParOf" srcId="{FECEBFD3-AB38-4C24-BFA1-8E5040172354}" destId="{54235C3D-52E2-4F20-8E01-B18677024596}" srcOrd="1" destOrd="0" presId="urn:microsoft.com/office/officeart/2005/8/layout/list1"/>
    <dgm:cxn modelId="{9F6F0D16-475E-4BE7-82AF-25E28814B31D}" type="presParOf" srcId="{C98E21E4-8DE6-4733-8356-5CE2391160FE}" destId="{9DC88C7D-D198-465D-9B1E-B877BDA9B759}" srcOrd="1" destOrd="0" presId="urn:microsoft.com/office/officeart/2005/8/layout/list1"/>
    <dgm:cxn modelId="{79414134-A7FE-4EA7-80BE-8784376BC8D2}" type="presParOf" srcId="{C98E21E4-8DE6-4733-8356-5CE2391160FE}" destId="{634774B8-E46A-42B4-9574-8672811D1BA0}" srcOrd="2" destOrd="0" presId="urn:microsoft.com/office/officeart/2005/8/layout/list1"/>
    <dgm:cxn modelId="{94989280-089D-42FA-A673-132DE84BE64D}" type="presParOf" srcId="{C98E21E4-8DE6-4733-8356-5CE2391160FE}" destId="{E95B0D50-D7D4-4675-97E2-58BDBF920F18}" srcOrd="3" destOrd="0" presId="urn:microsoft.com/office/officeart/2005/8/layout/list1"/>
    <dgm:cxn modelId="{0A542355-468D-465B-B574-5E7826A2072A}" type="presParOf" srcId="{C98E21E4-8DE6-4733-8356-5CE2391160FE}" destId="{B3AAFCB2-75C6-4EA5-959C-E4C74C85E386}" srcOrd="4" destOrd="0" presId="urn:microsoft.com/office/officeart/2005/8/layout/list1"/>
    <dgm:cxn modelId="{9D4B8DA4-BFCE-4F5C-98BE-CA324E0355ED}" type="presParOf" srcId="{B3AAFCB2-75C6-4EA5-959C-E4C74C85E386}" destId="{46C80E47-224A-467E-8DD6-D66BE2D05CD0}" srcOrd="0" destOrd="0" presId="urn:microsoft.com/office/officeart/2005/8/layout/list1"/>
    <dgm:cxn modelId="{B6C74D0F-F444-4F18-82BB-D2E9E926EA99}" type="presParOf" srcId="{B3AAFCB2-75C6-4EA5-959C-E4C74C85E386}" destId="{80674FEA-696A-436D-A3E0-92A5F71D775A}" srcOrd="1" destOrd="0" presId="urn:microsoft.com/office/officeart/2005/8/layout/list1"/>
    <dgm:cxn modelId="{792D0AA4-CF2A-4DCE-9516-1A185975C58F}" type="presParOf" srcId="{C98E21E4-8DE6-4733-8356-5CE2391160FE}" destId="{E9860434-2AE0-484B-BD0D-87B99A24E740}" srcOrd="5" destOrd="0" presId="urn:microsoft.com/office/officeart/2005/8/layout/list1"/>
    <dgm:cxn modelId="{31046B77-E4DB-470D-BE05-AF853BDE4865}" type="presParOf" srcId="{C98E21E4-8DE6-4733-8356-5CE2391160FE}" destId="{0DF2B107-9714-4BA5-8FC4-28C09A8F3948}" srcOrd="6" destOrd="0" presId="urn:microsoft.com/office/officeart/2005/8/layout/list1"/>
    <dgm:cxn modelId="{04880B77-324A-4D13-91D1-B08138903571}" type="presParOf" srcId="{C98E21E4-8DE6-4733-8356-5CE2391160FE}" destId="{095859F3-44C7-45EB-B501-47FEFABF95B9}" srcOrd="7" destOrd="0" presId="urn:microsoft.com/office/officeart/2005/8/layout/list1"/>
    <dgm:cxn modelId="{6537C18E-5609-4643-BDB4-C98F5E4CADFD}" type="presParOf" srcId="{C98E21E4-8DE6-4733-8356-5CE2391160FE}" destId="{A0E75CC1-980B-4C8B-83ED-3B3FA087B34E}" srcOrd="8" destOrd="0" presId="urn:microsoft.com/office/officeart/2005/8/layout/list1"/>
    <dgm:cxn modelId="{918B5068-8FAD-485C-9AC8-9C64DFFA0442}" type="presParOf" srcId="{A0E75CC1-980B-4C8B-83ED-3B3FA087B34E}" destId="{7E2AD77A-1EEB-45F4-9B7F-4F7B1E9004A6}" srcOrd="0" destOrd="0" presId="urn:microsoft.com/office/officeart/2005/8/layout/list1"/>
    <dgm:cxn modelId="{9A97CFB0-23FF-4D72-9DFF-7DCFD743B165}" type="presParOf" srcId="{A0E75CC1-980B-4C8B-83ED-3B3FA087B34E}" destId="{0E92CE4C-124E-428F-929E-72121A1D4B17}" srcOrd="1" destOrd="0" presId="urn:microsoft.com/office/officeart/2005/8/layout/list1"/>
    <dgm:cxn modelId="{745A9978-D042-40D8-A1E6-04E7F4A2B4B2}" type="presParOf" srcId="{C98E21E4-8DE6-4733-8356-5CE2391160FE}" destId="{A98CFD63-001D-4CD0-94D0-16E458438EBC}" srcOrd="9" destOrd="0" presId="urn:microsoft.com/office/officeart/2005/8/layout/list1"/>
    <dgm:cxn modelId="{53D196D2-1462-47B1-98F0-549DC584EC99}" type="presParOf" srcId="{C98E21E4-8DE6-4733-8356-5CE2391160FE}" destId="{D4BF73A9-0CC3-42B4-881A-D3F228EA95D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A84D91-D490-4264-960E-C5AF8A06F59A}" type="doc">
      <dgm:prSet loTypeId="urn:microsoft.com/office/officeart/2005/8/layout/vList2" loCatId="list" qsTypeId="urn:microsoft.com/office/officeart/2005/8/quickstyle/3d6" qsCatId="3D" csTypeId="urn:microsoft.com/office/officeart/2005/8/colors/colorful1#6" csCatId="colorful" phldr="1"/>
      <dgm:spPr/>
      <dgm:t>
        <a:bodyPr/>
        <a:lstStyle/>
        <a:p>
          <a:pPr rtl="1"/>
          <a:endParaRPr lang="fa-IR"/>
        </a:p>
      </dgm:t>
    </dgm:pt>
    <dgm:pt modelId="{C74B5140-0C79-405B-B418-0264C40523D8}">
      <dgm:prSet custT="1"/>
      <dgm:spPr/>
      <dgm:t>
        <a:bodyPr/>
        <a:lstStyle/>
        <a:p>
          <a:pPr algn="justLow" rtl="1"/>
          <a:r>
            <a:rPr lang="fa-IR" sz="3600" dirty="0" smtClean="0">
              <a:latin typeface="Arial Unicode MS" pitchFamily="34" charset="-128"/>
              <a:ea typeface="Arial Unicode MS" pitchFamily="34" charset="-128"/>
              <a:cs typeface="B Titr" pitchFamily="2" charset="-78"/>
            </a:rPr>
            <a:t>استانداردهای کمیتۀ بال بسیار منعطفند و به‌طور‌کلی الزامات کفایت سرمایه را کاهش می‌دهد. بنا به دلایل مشخصی وقتی بانک‌ها به اختیار خود گذاشته می‌شوند، ذخیره کمتری درنظر می‌گیرند.</a:t>
          </a:r>
          <a:endParaRPr lang="fa-IR" sz="3600" dirty="0">
            <a:latin typeface="Arial Unicode MS" pitchFamily="34" charset="-128"/>
            <a:ea typeface="Arial Unicode MS" pitchFamily="34" charset="-128"/>
            <a:cs typeface="B Titr" pitchFamily="2" charset="-78"/>
          </a:endParaRPr>
        </a:p>
      </dgm:t>
    </dgm:pt>
    <dgm:pt modelId="{E23EA708-2E16-4ED7-B428-B801DB48AB09}" type="parTrans" cxnId="{ADB3757C-5ABA-4A84-A355-25C032615AD3}">
      <dgm:prSet/>
      <dgm:spPr/>
      <dgm:t>
        <a:bodyPr/>
        <a:lstStyle/>
        <a:p>
          <a:pPr rtl="1"/>
          <a:endParaRPr lang="fa-IR">
            <a:cs typeface="B Titr" pitchFamily="2" charset="-78"/>
          </a:endParaRPr>
        </a:p>
      </dgm:t>
    </dgm:pt>
    <dgm:pt modelId="{1E286121-2E94-41FA-A599-0BA4A32C7694}" type="sibTrans" cxnId="{ADB3757C-5ABA-4A84-A355-25C032615AD3}">
      <dgm:prSet/>
      <dgm:spPr/>
      <dgm:t>
        <a:bodyPr/>
        <a:lstStyle/>
        <a:p>
          <a:pPr rtl="1"/>
          <a:endParaRPr lang="fa-IR">
            <a:cs typeface="B Titr" pitchFamily="2" charset="-78"/>
          </a:endParaRPr>
        </a:p>
      </dgm:t>
    </dgm:pt>
    <dgm:pt modelId="{26338B01-785E-41EB-8FEB-A0B03D7E2C27}">
      <dgm:prSet custT="1"/>
      <dgm:spPr/>
      <dgm:t>
        <a:bodyPr/>
        <a:lstStyle/>
        <a:p>
          <a:pPr rtl="0"/>
          <a:r>
            <a:rPr lang="en-US" sz="2000" dirty="0" smtClean="0">
              <a:cs typeface="B Titr" pitchFamily="2" charset="-78"/>
            </a:rPr>
            <a:t>Sheila Bair, FIDC Chairman-2007 	</a:t>
          </a:r>
          <a:endParaRPr lang="en-US" sz="2000" dirty="0">
            <a:cs typeface="B Titr" pitchFamily="2" charset="-78"/>
          </a:endParaRPr>
        </a:p>
      </dgm:t>
    </dgm:pt>
    <dgm:pt modelId="{56C74D5D-4EEC-4AD6-B1C7-201FF92BEDD7}" type="parTrans" cxnId="{9741D244-E6FC-4572-833F-00513D7D3AA0}">
      <dgm:prSet/>
      <dgm:spPr/>
      <dgm:t>
        <a:bodyPr/>
        <a:lstStyle/>
        <a:p>
          <a:pPr rtl="1"/>
          <a:endParaRPr lang="fa-IR">
            <a:cs typeface="B Titr" pitchFamily="2" charset="-78"/>
          </a:endParaRPr>
        </a:p>
      </dgm:t>
    </dgm:pt>
    <dgm:pt modelId="{B2906D35-84D3-4760-A037-1A886C37E994}" type="sibTrans" cxnId="{9741D244-E6FC-4572-833F-00513D7D3AA0}">
      <dgm:prSet/>
      <dgm:spPr/>
      <dgm:t>
        <a:bodyPr/>
        <a:lstStyle/>
        <a:p>
          <a:pPr rtl="1"/>
          <a:endParaRPr lang="fa-IR">
            <a:cs typeface="B Titr" pitchFamily="2" charset="-78"/>
          </a:endParaRPr>
        </a:p>
      </dgm:t>
    </dgm:pt>
    <dgm:pt modelId="{05829051-1D98-4309-A4B8-D5BD5E4DDD12}">
      <dgm:prSet custT="1"/>
      <dgm:spPr/>
      <dgm:t>
        <a:bodyPr/>
        <a:lstStyle/>
        <a:p>
          <a:pPr rtl="0"/>
          <a:endParaRPr lang="en-US" sz="2000" dirty="0">
            <a:cs typeface="B Titr" pitchFamily="2" charset="-78"/>
          </a:endParaRPr>
        </a:p>
      </dgm:t>
    </dgm:pt>
    <dgm:pt modelId="{F82A5BDF-310C-4B81-A0B6-94EB29566B0F}" type="parTrans" cxnId="{E77CE01F-AE78-4D18-840E-9A8A2474DA2C}">
      <dgm:prSet/>
      <dgm:spPr/>
      <dgm:t>
        <a:bodyPr/>
        <a:lstStyle/>
        <a:p>
          <a:endParaRPr lang="en-US">
            <a:cs typeface="B Titr" pitchFamily="2" charset="-78"/>
          </a:endParaRPr>
        </a:p>
      </dgm:t>
    </dgm:pt>
    <dgm:pt modelId="{8BC346F7-E4FF-4720-99E2-B433C253A6A7}" type="sibTrans" cxnId="{E77CE01F-AE78-4D18-840E-9A8A2474DA2C}">
      <dgm:prSet/>
      <dgm:spPr/>
      <dgm:t>
        <a:bodyPr/>
        <a:lstStyle/>
        <a:p>
          <a:endParaRPr lang="en-US">
            <a:cs typeface="B Titr" pitchFamily="2" charset="-78"/>
          </a:endParaRPr>
        </a:p>
      </dgm:t>
    </dgm:pt>
    <dgm:pt modelId="{DB50E04F-E7B1-4900-9B31-ED109D17CC28}" type="pres">
      <dgm:prSet presAssocID="{25A84D91-D490-4264-960E-C5AF8A06F59A}" presName="linear" presStyleCnt="0">
        <dgm:presLayoutVars>
          <dgm:animLvl val="lvl"/>
          <dgm:resizeHandles val="exact"/>
        </dgm:presLayoutVars>
      </dgm:prSet>
      <dgm:spPr/>
      <dgm:t>
        <a:bodyPr/>
        <a:lstStyle/>
        <a:p>
          <a:pPr rtl="1"/>
          <a:endParaRPr lang="fa-IR"/>
        </a:p>
      </dgm:t>
    </dgm:pt>
    <dgm:pt modelId="{BD437D2C-2B0D-48C4-A719-D3884756C260}" type="pres">
      <dgm:prSet presAssocID="{C74B5140-0C79-405B-B418-0264C40523D8}" presName="parentText" presStyleLbl="node1" presStyleIdx="0" presStyleCnt="1">
        <dgm:presLayoutVars>
          <dgm:chMax val="0"/>
          <dgm:bulletEnabled val="1"/>
        </dgm:presLayoutVars>
      </dgm:prSet>
      <dgm:spPr/>
      <dgm:t>
        <a:bodyPr/>
        <a:lstStyle/>
        <a:p>
          <a:pPr rtl="1"/>
          <a:endParaRPr lang="fa-IR"/>
        </a:p>
      </dgm:t>
    </dgm:pt>
    <dgm:pt modelId="{1B1EEDAB-35BE-4D5D-B557-B0E444BF6274}" type="pres">
      <dgm:prSet presAssocID="{C74B5140-0C79-405B-B418-0264C40523D8}" presName="childText" presStyleLbl="revTx" presStyleIdx="0" presStyleCnt="1" custLinFactNeighborX="-559" custLinFactNeighborY="6250">
        <dgm:presLayoutVars>
          <dgm:bulletEnabled val="1"/>
        </dgm:presLayoutVars>
      </dgm:prSet>
      <dgm:spPr/>
      <dgm:t>
        <a:bodyPr/>
        <a:lstStyle/>
        <a:p>
          <a:pPr rtl="1"/>
          <a:endParaRPr lang="fa-IR"/>
        </a:p>
      </dgm:t>
    </dgm:pt>
  </dgm:ptLst>
  <dgm:cxnLst>
    <dgm:cxn modelId="{BFC73B24-33A5-4306-9B47-491F6D7B748E}" type="presOf" srcId="{26338B01-785E-41EB-8FEB-A0B03D7E2C27}" destId="{1B1EEDAB-35BE-4D5D-B557-B0E444BF6274}" srcOrd="0" destOrd="1" presId="urn:microsoft.com/office/officeart/2005/8/layout/vList2"/>
    <dgm:cxn modelId="{15A4BB48-F8BC-4A6E-9F72-6C494661E3CE}" type="presOf" srcId="{25A84D91-D490-4264-960E-C5AF8A06F59A}" destId="{DB50E04F-E7B1-4900-9B31-ED109D17CC28}" srcOrd="0" destOrd="0" presId="urn:microsoft.com/office/officeart/2005/8/layout/vList2"/>
    <dgm:cxn modelId="{ADB3757C-5ABA-4A84-A355-25C032615AD3}" srcId="{25A84D91-D490-4264-960E-C5AF8A06F59A}" destId="{C74B5140-0C79-405B-B418-0264C40523D8}" srcOrd="0" destOrd="0" parTransId="{E23EA708-2E16-4ED7-B428-B801DB48AB09}" sibTransId="{1E286121-2E94-41FA-A599-0BA4A32C7694}"/>
    <dgm:cxn modelId="{9741D244-E6FC-4572-833F-00513D7D3AA0}" srcId="{C74B5140-0C79-405B-B418-0264C40523D8}" destId="{26338B01-785E-41EB-8FEB-A0B03D7E2C27}" srcOrd="1" destOrd="0" parTransId="{56C74D5D-4EEC-4AD6-B1C7-201FF92BEDD7}" sibTransId="{B2906D35-84D3-4760-A037-1A886C37E994}"/>
    <dgm:cxn modelId="{39ED74DE-7E18-4E25-947D-E0969D26B854}" type="presOf" srcId="{C74B5140-0C79-405B-B418-0264C40523D8}" destId="{BD437D2C-2B0D-48C4-A719-D3884756C260}" srcOrd="0" destOrd="0" presId="urn:microsoft.com/office/officeart/2005/8/layout/vList2"/>
    <dgm:cxn modelId="{5DA8D81D-3DC2-4E10-8CE4-56AF1AA79407}" type="presOf" srcId="{05829051-1D98-4309-A4B8-D5BD5E4DDD12}" destId="{1B1EEDAB-35BE-4D5D-B557-B0E444BF6274}" srcOrd="0" destOrd="0" presId="urn:microsoft.com/office/officeart/2005/8/layout/vList2"/>
    <dgm:cxn modelId="{E77CE01F-AE78-4D18-840E-9A8A2474DA2C}" srcId="{C74B5140-0C79-405B-B418-0264C40523D8}" destId="{05829051-1D98-4309-A4B8-D5BD5E4DDD12}" srcOrd="0" destOrd="0" parTransId="{F82A5BDF-310C-4B81-A0B6-94EB29566B0F}" sibTransId="{8BC346F7-E4FF-4720-99E2-B433C253A6A7}"/>
    <dgm:cxn modelId="{9CD745A1-42AA-4CDA-9A72-754E74ABA2CE}" type="presParOf" srcId="{DB50E04F-E7B1-4900-9B31-ED109D17CC28}" destId="{BD437D2C-2B0D-48C4-A719-D3884756C260}" srcOrd="0" destOrd="0" presId="urn:microsoft.com/office/officeart/2005/8/layout/vList2"/>
    <dgm:cxn modelId="{2EAA6521-0EA0-42EF-98E5-CE4AF5698CAB}" type="presParOf" srcId="{DB50E04F-E7B1-4900-9B31-ED109D17CC28}" destId="{1B1EEDAB-35BE-4D5D-B557-B0E444BF627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707690-3E02-4773-A37D-C76B81A973FF}" type="doc">
      <dgm:prSet loTypeId="urn:microsoft.com/office/officeart/2005/8/layout/list1" loCatId="list" qsTypeId="urn:microsoft.com/office/officeart/2005/8/quickstyle/3d2" qsCatId="3D" csTypeId="urn:microsoft.com/office/officeart/2005/8/colors/colorful1#1" csCatId="colorful"/>
      <dgm:spPr/>
      <dgm:t>
        <a:bodyPr/>
        <a:lstStyle/>
        <a:p>
          <a:pPr rtl="1"/>
          <a:endParaRPr lang="fa-IR"/>
        </a:p>
      </dgm:t>
    </dgm:pt>
    <dgm:pt modelId="{DC05529E-202A-4B12-9C95-AAA9F5A98BCD}">
      <dgm:prSet/>
      <dgm:spPr/>
      <dgm:t>
        <a:bodyPr/>
        <a:lstStyle/>
        <a:p>
          <a:pPr algn="ctr" rtl="1"/>
          <a:r>
            <a:rPr lang="fa-IR" dirty="0" smtClean="0">
              <a:latin typeface="Times New Roman" pitchFamily="18" charset="0"/>
              <a:cs typeface="B Titr" pitchFamily="2" charset="-78"/>
            </a:rPr>
            <a:t>احتمال نکول </a:t>
          </a:r>
          <a:endParaRPr lang="fa-IR" dirty="0">
            <a:latin typeface="Times New Roman" pitchFamily="18" charset="0"/>
            <a:cs typeface="B Titr" pitchFamily="2" charset="-78"/>
          </a:endParaRPr>
        </a:p>
      </dgm:t>
    </dgm:pt>
    <dgm:pt modelId="{C9CC7CE0-C87D-4E41-A861-1413590D6A78}" type="parTrans" cxnId="{1BCBC36B-0B16-4AE2-BEED-3FDAAB1C1708}">
      <dgm:prSet/>
      <dgm:spPr/>
      <dgm:t>
        <a:bodyPr/>
        <a:lstStyle/>
        <a:p>
          <a:pPr rtl="1"/>
          <a:endParaRPr lang="fa-IR">
            <a:latin typeface="Times New Roman" pitchFamily="18" charset="0"/>
            <a:cs typeface="B Titr" pitchFamily="2" charset="-78"/>
          </a:endParaRPr>
        </a:p>
      </dgm:t>
    </dgm:pt>
    <dgm:pt modelId="{3236B478-4DFE-421A-A006-41140746C1A2}" type="sibTrans" cxnId="{1BCBC36B-0B16-4AE2-BEED-3FDAAB1C1708}">
      <dgm:prSet/>
      <dgm:spPr/>
      <dgm:t>
        <a:bodyPr/>
        <a:lstStyle/>
        <a:p>
          <a:pPr rtl="1"/>
          <a:endParaRPr lang="fa-IR">
            <a:latin typeface="Times New Roman" pitchFamily="18" charset="0"/>
            <a:cs typeface="B Titr" pitchFamily="2" charset="-78"/>
          </a:endParaRPr>
        </a:p>
      </dgm:t>
    </dgm:pt>
    <dgm:pt modelId="{3A87C5C2-3190-4C15-A1BE-5862F054AAA4}">
      <dgm:prSet/>
      <dgm:spPr/>
      <dgm:t>
        <a:bodyPr/>
        <a:lstStyle/>
        <a:p>
          <a:pPr rtl="0"/>
          <a:r>
            <a:rPr lang="en-US" dirty="0" smtClean="0">
              <a:latin typeface="Times New Roman" pitchFamily="18" charset="0"/>
              <a:cs typeface="B Titr" pitchFamily="2" charset="-78"/>
            </a:rPr>
            <a:t>Probability of Default (PD)</a:t>
          </a:r>
          <a:endParaRPr lang="fa-IR" dirty="0">
            <a:latin typeface="Times New Roman" pitchFamily="18" charset="0"/>
            <a:cs typeface="B Titr" pitchFamily="2" charset="-78"/>
          </a:endParaRPr>
        </a:p>
      </dgm:t>
    </dgm:pt>
    <dgm:pt modelId="{51EC91CB-611B-42CB-92CE-F9C660A29605}" type="parTrans" cxnId="{B5746395-484B-4570-B5DC-A4256F0D63D1}">
      <dgm:prSet/>
      <dgm:spPr/>
      <dgm:t>
        <a:bodyPr/>
        <a:lstStyle/>
        <a:p>
          <a:pPr rtl="1"/>
          <a:endParaRPr lang="fa-IR">
            <a:latin typeface="Times New Roman" pitchFamily="18" charset="0"/>
            <a:cs typeface="B Titr" pitchFamily="2" charset="-78"/>
          </a:endParaRPr>
        </a:p>
      </dgm:t>
    </dgm:pt>
    <dgm:pt modelId="{6ECEC2EE-CC6D-41FE-AF7C-96EA9B080895}" type="sibTrans" cxnId="{B5746395-484B-4570-B5DC-A4256F0D63D1}">
      <dgm:prSet/>
      <dgm:spPr/>
      <dgm:t>
        <a:bodyPr/>
        <a:lstStyle/>
        <a:p>
          <a:pPr rtl="1"/>
          <a:endParaRPr lang="fa-IR">
            <a:latin typeface="Times New Roman" pitchFamily="18" charset="0"/>
            <a:cs typeface="B Titr" pitchFamily="2" charset="-78"/>
          </a:endParaRPr>
        </a:p>
      </dgm:t>
    </dgm:pt>
    <dgm:pt modelId="{89164DB4-AE0C-4DC8-98F6-80A82B15FA2D}">
      <dgm:prSet/>
      <dgm:spPr/>
      <dgm:t>
        <a:bodyPr/>
        <a:lstStyle/>
        <a:p>
          <a:pPr algn="ctr" rtl="1"/>
          <a:r>
            <a:rPr lang="fa-IR" dirty="0" smtClean="0">
              <a:latin typeface="Times New Roman" pitchFamily="18" charset="0"/>
              <a:cs typeface="B Titr" pitchFamily="2" charset="-78"/>
            </a:rPr>
            <a:t>مبلغ در معرض نکول </a:t>
          </a:r>
          <a:endParaRPr lang="fa-IR" dirty="0">
            <a:latin typeface="Times New Roman" pitchFamily="18" charset="0"/>
            <a:cs typeface="B Titr" pitchFamily="2" charset="-78"/>
          </a:endParaRPr>
        </a:p>
      </dgm:t>
    </dgm:pt>
    <dgm:pt modelId="{AC9603B2-36FF-46F2-8C41-64FBA8FCA7DC}" type="parTrans" cxnId="{0900C8EC-5652-4322-8488-7E9ACCE6001F}">
      <dgm:prSet/>
      <dgm:spPr/>
      <dgm:t>
        <a:bodyPr/>
        <a:lstStyle/>
        <a:p>
          <a:pPr rtl="1"/>
          <a:endParaRPr lang="fa-IR">
            <a:latin typeface="Times New Roman" pitchFamily="18" charset="0"/>
            <a:cs typeface="B Titr" pitchFamily="2" charset="-78"/>
          </a:endParaRPr>
        </a:p>
      </dgm:t>
    </dgm:pt>
    <dgm:pt modelId="{D5C6B32B-725C-43A4-B829-CB8187BDDF77}" type="sibTrans" cxnId="{0900C8EC-5652-4322-8488-7E9ACCE6001F}">
      <dgm:prSet/>
      <dgm:spPr/>
      <dgm:t>
        <a:bodyPr/>
        <a:lstStyle/>
        <a:p>
          <a:pPr rtl="1"/>
          <a:endParaRPr lang="fa-IR">
            <a:latin typeface="Times New Roman" pitchFamily="18" charset="0"/>
            <a:cs typeface="B Titr" pitchFamily="2" charset="-78"/>
          </a:endParaRPr>
        </a:p>
      </dgm:t>
    </dgm:pt>
    <dgm:pt modelId="{CD474029-815B-458A-8ADE-881EAA712F28}">
      <dgm:prSet/>
      <dgm:spPr/>
      <dgm:t>
        <a:bodyPr/>
        <a:lstStyle/>
        <a:p>
          <a:pPr rtl="0"/>
          <a:r>
            <a:rPr lang="en-US" dirty="0" smtClean="0">
              <a:latin typeface="Times New Roman" pitchFamily="18" charset="0"/>
              <a:cs typeface="B Titr" pitchFamily="2" charset="-78"/>
            </a:rPr>
            <a:t>Exposure at Default (EAD)</a:t>
          </a:r>
          <a:endParaRPr lang="fa-IR" dirty="0">
            <a:latin typeface="Times New Roman" pitchFamily="18" charset="0"/>
            <a:cs typeface="B Titr" pitchFamily="2" charset="-78"/>
          </a:endParaRPr>
        </a:p>
      </dgm:t>
    </dgm:pt>
    <dgm:pt modelId="{72EF00BA-80B1-4E08-93C1-CCBFD5C6E6B9}" type="parTrans" cxnId="{007D1A40-6FE4-4A4C-8CCB-0E33A4DFE59A}">
      <dgm:prSet/>
      <dgm:spPr/>
      <dgm:t>
        <a:bodyPr/>
        <a:lstStyle/>
        <a:p>
          <a:pPr rtl="1"/>
          <a:endParaRPr lang="fa-IR">
            <a:latin typeface="Times New Roman" pitchFamily="18" charset="0"/>
            <a:cs typeface="B Titr" pitchFamily="2" charset="-78"/>
          </a:endParaRPr>
        </a:p>
      </dgm:t>
    </dgm:pt>
    <dgm:pt modelId="{A40DCB76-43D4-4DB4-B2C2-5F3BCEB7D13E}" type="sibTrans" cxnId="{007D1A40-6FE4-4A4C-8CCB-0E33A4DFE59A}">
      <dgm:prSet/>
      <dgm:spPr/>
      <dgm:t>
        <a:bodyPr/>
        <a:lstStyle/>
        <a:p>
          <a:pPr rtl="1"/>
          <a:endParaRPr lang="fa-IR">
            <a:latin typeface="Times New Roman" pitchFamily="18" charset="0"/>
            <a:cs typeface="B Titr" pitchFamily="2" charset="-78"/>
          </a:endParaRPr>
        </a:p>
      </dgm:t>
    </dgm:pt>
    <dgm:pt modelId="{2451A57C-C04A-4611-A636-38A46D15BCAF}">
      <dgm:prSet/>
      <dgm:spPr/>
      <dgm:t>
        <a:bodyPr/>
        <a:lstStyle/>
        <a:p>
          <a:pPr algn="ctr" rtl="1"/>
          <a:r>
            <a:rPr lang="fa-IR" dirty="0" smtClean="0">
              <a:latin typeface="Times New Roman" pitchFamily="18" charset="0"/>
              <a:cs typeface="B Titr" pitchFamily="2" charset="-78"/>
            </a:rPr>
            <a:t>زیان مشروط بر نکول </a:t>
          </a:r>
          <a:endParaRPr lang="fa-IR" dirty="0">
            <a:latin typeface="Times New Roman" pitchFamily="18" charset="0"/>
            <a:cs typeface="B Titr" pitchFamily="2" charset="-78"/>
          </a:endParaRPr>
        </a:p>
      </dgm:t>
    </dgm:pt>
    <dgm:pt modelId="{F3C4A1C1-F42F-4357-924E-BFD117AA8A16}" type="parTrans" cxnId="{54FCC2CD-C3FA-4CBF-B5E1-33AC40115472}">
      <dgm:prSet/>
      <dgm:spPr/>
      <dgm:t>
        <a:bodyPr/>
        <a:lstStyle/>
        <a:p>
          <a:pPr rtl="1"/>
          <a:endParaRPr lang="fa-IR">
            <a:latin typeface="Times New Roman" pitchFamily="18" charset="0"/>
            <a:cs typeface="B Titr" pitchFamily="2" charset="-78"/>
          </a:endParaRPr>
        </a:p>
      </dgm:t>
    </dgm:pt>
    <dgm:pt modelId="{EDA03A77-C9EA-4C41-BF81-D8C1001C1DA1}" type="sibTrans" cxnId="{54FCC2CD-C3FA-4CBF-B5E1-33AC40115472}">
      <dgm:prSet/>
      <dgm:spPr/>
      <dgm:t>
        <a:bodyPr/>
        <a:lstStyle/>
        <a:p>
          <a:pPr rtl="1"/>
          <a:endParaRPr lang="fa-IR">
            <a:latin typeface="Times New Roman" pitchFamily="18" charset="0"/>
            <a:cs typeface="B Titr" pitchFamily="2" charset="-78"/>
          </a:endParaRPr>
        </a:p>
      </dgm:t>
    </dgm:pt>
    <dgm:pt modelId="{E500B6A2-EB28-4CD9-BA6B-0CE0CC2BB76E}">
      <dgm:prSet/>
      <dgm:spPr/>
      <dgm:t>
        <a:bodyPr/>
        <a:lstStyle/>
        <a:p>
          <a:pPr rtl="0"/>
          <a:r>
            <a:rPr lang="en-US" dirty="0" smtClean="0">
              <a:latin typeface="Times New Roman" pitchFamily="18" charset="0"/>
              <a:cs typeface="B Titr" pitchFamily="2" charset="-78"/>
            </a:rPr>
            <a:t>Loss Given Default (LGD) </a:t>
          </a:r>
          <a:endParaRPr lang="fa-IR" dirty="0">
            <a:latin typeface="Times New Roman" pitchFamily="18" charset="0"/>
            <a:cs typeface="B Titr" pitchFamily="2" charset="-78"/>
          </a:endParaRPr>
        </a:p>
      </dgm:t>
    </dgm:pt>
    <dgm:pt modelId="{AE9CE3C8-601A-4CC4-AEEA-FF2BB1CAB945}" type="parTrans" cxnId="{BD1907A6-6C4C-4F43-A841-6FB6134C3934}">
      <dgm:prSet/>
      <dgm:spPr/>
      <dgm:t>
        <a:bodyPr/>
        <a:lstStyle/>
        <a:p>
          <a:pPr rtl="1"/>
          <a:endParaRPr lang="fa-IR">
            <a:latin typeface="Times New Roman" pitchFamily="18" charset="0"/>
            <a:cs typeface="B Titr" pitchFamily="2" charset="-78"/>
          </a:endParaRPr>
        </a:p>
      </dgm:t>
    </dgm:pt>
    <dgm:pt modelId="{2A0F778B-0362-4133-B85F-7E72AB508F25}" type="sibTrans" cxnId="{BD1907A6-6C4C-4F43-A841-6FB6134C3934}">
      <dgm:prSet/>
      <dgm:spPr/>
      <dgm:t>
        <a:bodyPr/>
        <a:lstStyle/>
        <a:p>
          <a:pPr rtl="1"/>
          <a:endParaRPr lang="fa-IR">
            <a:latin typeface="Times New Roman" pitchFamily="18" charset="0"/>
            <a:cs typeface="B Titr" pitchFamily="2" charset="-78"/>
          </a:endParaRPr>
        </a:p>
      </dgm:t>
    </dgm:pt>
    <dgm:pt modelId="{3785C917-CF0A-4A36-8B4E-FC40835CDAE9}" type="pres">
      <dgm:prSet presAssocID="{DD707690-3E02-4773-A37D-C76B81A973FF}" presName="linear" presStyleCnt="0">
        <dgm:presLayoutVars>
          <dgm:dir/>
          <dgm:animLvl val="lvl"/>
          <dgm:resizeHandles val="exact"/>
        </dgm:presLayoutVars>
      </dgm:prSet>
      <dgm:spPr/>
      <dgm:t>
        <a:bodyPr/>
        <a:lstStyle/>
        <a:p>
          <a:pPr rtl="1"/>
          <a:endParaRPr lang="fa-IR"/>
        </a:p>
      </dgm:t>
    </dgm:pt>
    <dgm:pt modelId="{287D5FCE-A144-4E3D-A599-231E519EE19E}" type="pres">
      <dgm:prSet presAssocID="{DC05529E-202A-4B12-9C95-AAA9F5A98BCD}" presName="parentLin" presStyleCnt="0"/>
      <dgm:spPr/>
    </dgm:pt>
    <dgm:pt modelId="{CECF2541-61BB-433F-8532-44718A1E9A47}" type="pres">
      <dgm:prSet presAssocID="{DC05529E-202A-4B12-9C95-AAA9F5A98BCD}" presName="parentLeftMargin" presStyleLbl="node1" presStyleIdx="0" presStyleCnt="3"/>
      <dgm:spPr/>
      <dgm:t>
        <a:bodyPr/>
        <a:lstStyle/>
        <a:p>
          <a:pPr rtl="1"/>
          <a:endParaRPr lang="fa-IR"/>
        </a:p>
      </dgm:t>
    </dgm:pt>
    <dgm:pt modelId="{B40DF0EF-500E-4AD4-AE39-BC9882C9AC67}" type="pres">
      <dgm:prSet presAssocID="{DC05529E-202A-4B12-9C95-AAA9F5A98BCD}" presName="parentText" presStyleLbl="node1" presStyleIdx="0" presStyleCnt="3">
        <dgm:presLayoutVars>
          <dgm:chMax val="0"/>
          <dgm:bulletEnabled val="1"/>
        </dgm:presLayoutVars>
      </dgm:prSet>
      <dgm:spPr/>
      <dgm:t>
        <a:bodyPr/>
        <a:lstStyle/>
        <a:p>
          <a:pPr rtl="1"/>
          <a:endParaRPr lang="fa-IR"/>
        </a:p>
      </dgm:t>
    </dgm:pt>
    <dgm:pt modelId="{1CF56AF6-C937-402C-A012-D2C5022334C6}" type="pres">
      <dgm:prSet presAssocID="{DC05529E-202A-4B12-9C95-AAA9F5A98BCD}" presName="negativeSpace" presStyleCnt="0"/>
      <dgm:spPr/>
    </dgm:pt>
    <dgm:pt modelId="{76242413-E9DC-491F-B5FC-C0B5F9A7F407}" type="pres">
      <dgm:prSet presAssocID="{DC05529E-202A-4B12-9C95-AAA9F5A98BCD}" presName="childText" presStyleLbl="conFgAcc1" presStyleIdx="0" presStyleCnt="3">
        <dgm:presLayoutVars>
          <dgm:bulletEnabled val="1"/>
        </dgm:presLayoutVars>
      </dgm:prSet>
      <dgm:spPr/>
      <dgm:t>
        <a:bodyPr/>
        <a:lstStyle/>
        <a:p>
          <a:pPr rtl="1"/>
          <a:endParaRPr lang="fa-IR"/>
        </a:p>
      </dgm:t>
    </dgm:pt>
    <dgm:pt modelId="{9F53A6CC-FEDC-4630-B217-BC7DAFEE7CC1}" type="pres">
      <dgm:prSet presAssocID="{3236B478-4DFE-421A-A006-41140746C1A2}" presName="spaceBetweenRectangles" presStyleCnt="0"/>
      <dgm:spPr/>
    </dgm:pt>
    <dgm:pt modelId="{B0DCECA1-8D2E-41A2-AA4C-DD971E303EA6}" type="pres">
      <dgm:prSet presAssocID="{89164DB4-AE0C-4DC8-98F6-80A82B15FA2D}" presName="parentLin" presStyleCnt="0"/>
      <dgm:spPr/>
    </dgm:pt>
    <dgm:pt modelId="{8659F8E0-5751-45F7-B83E-1546262498E0}" type="pres">
      <dgm:prSet presAssocID="{89164DB4-AE0C-4DC8-98F6-80A82B15FA2D}" presName="parentLeftMargin" presStyleLbl="node1" presStyleIdx="0" presStyleCnt="3"/>
      <dgm:spPr/>
      <dgm:t>
        <a:bodyPr/>
        <a:lstStyle/>
        <a:p>
          <a:pPr rtl="1"/>
          <a:endParaRPr lang="fa-IR"/>
        </a:p>
      </dgm:t>
    </dgm:pt>
    <dgm:pt modelId="{0EC9ECEC-BBD6-4B50-B597-154079A158BE}" type="pres">
      <dgm:prSet presAssocID="{89164DB4-AE0C-4DC8-98F6-80A82B15FA2D}" presName="parentText" presStyleLbl="node1" presStyleIdx="1" presStyleCnt="3">
        <dgm:presLayoutVars>
          <dgm:chMax val="0"/>
          <dgm:bulletEnabled val="1"/>
        </dgm:presLayoutVars>
      </dgm:prSet>
      <dgm:spPr/>
      <dgm:t>
        <a:bodyPr/>
        <a:lstStyle/>
        <a:p>
          <a:pPr rtl="1"/>
          <a:endParaRPr lang="fa-IR"/>
        </a:p>
      </dgm:t>
    </dgm:pt>
    <dgm:pt modelId="{C0AB4DD1-A09D-4DDF-B1B5-1E0FE209FF39}" type="pres">
      <dgm:prSet presAssocID="{89164DB4-AE0C-4DC8-98F6-80A82B15FA2D}" presName="negativeSpace" presStyleCnt="0"/>
      <dgm:spPr/>
    </dgm:pt>
    <dgm:pt modelId="{40E9832A-D090-4EAC-93F4-D090BDE18AED}" type="pres">
      <dgm:prSet presAssocID="{89164DB4-AE0C-4DC8-98F6-80A82B15FA2D}" presName="childText" presStyleLbl="conFgAcc1" presStyleIdx="1" presStyleCnt="3">
        <dgm:presLayoutVars>
          <dgm:bulletEnabled val="1"/>
        </dgm:presLayoutVars>
      </dgm:prSet>
      <dgm:spPr/>
      <dgm:t>
        <a:bodyPr/>
        <a:lstStyle/>
        <a:p>
          <a:pPr rtl="1"/>
          <a:endParaRPr lang="fa-IR"/>
        </a:p>
      </dgm:t>
    </dgm:pt>
    <dgm:pt modelId="{DCE98BFF-AB22-4B00-8F04-DA02B97B77F7}" type="pres">
      <dgm:prSet presAssocID="{D5C6B32B-725C-43A4-B829-CB8187BDDF77}" presName="spaceBetweenRectangles" presStyleCnt="0"/>
      <dgm:spPr/>
    </dgm:pt>
    <dgm:pt modelId="{4E9EAFFA-8CD2-4E96-8CDE-D8E0153A9355}" type="pres">
      <dgm:prSet presAssocID="{2451A57C-C04A-4611-A636-38A46D15BCAF}" presName="parentLin" presStyleCnt="0"/>
      <dgm:spPr/>
    </dgm:pt>
    <dgm:pt modelId="{7C1E0C92-CB65-4C6F-A742-2ED87B4EB799}" type="pres">
      <dgm:prSet presAssocID="{2451A57C-C04A-4611-A636-38A46D15BCAF}" presName="parentLeftMargin" presStyleLbl="node1" presStyleIdx="1" presStyleCnt="3"/>
      <dgm:spPr/>
      <dgm:t>
        <a:bodyPr/>
        <a:lstStyle/>
        <a:p>
          <a:pPr rtl="1"/>
          <a:endParaRPr lang="fa-IR"/>
        </a:p>
      </dgm:t>
    </dgm:pt>
    <dgm:pt modelId="{F20B8DC9-5C1A-454C-982F-372C36B3739D}" type="pres">
      <dgm:prSet presAssocID="{2451A57C-C04A-4611-A636-38A46D15BCAF}" presName="parentText" presStyleLbl="node1" presStyleIdx="2" presStyleCnt="3">
        <dgm:presLayoutVars>
          <dgm:chMax val="0"/>
          <dgm:bulletEnabled val="1"/>
        </dgm:presLayoutVars>
      </dgm:prSet>
      <dgm:spPr/>
      <dgm:t>
        <a:bodyPr/>
        <a:lstStyle/>
        <a:p>
          <a:pPr rtl="1"/>
          <a:endParaRPr lang="fa-IR"/>
        </a:p>
      </dgm:t>
    </dgm:pt>
    <dgm:pt modelId="{0E19C49D-CAB6-4B8F-8BD7-83D25C395B97}" type="pres">
      <dgm:prSet presAssocID="{2451A57C-C04A-4611-A636-38A46D15BCAF}" presName="negativeSpace" presStyleCnt="0"/>
      <dgm:spPr/>
    </dgm:pt>
    <dgm:pt modelId="{3537B3E9-AF7E-414B-BD62-80ED16EB05C2}" type="pres">
      <dgm:prSet presAssocID="{2451A57C-C04A-4611-A636-38A46D15BCAF}" presName="childText" presStyleLbl="conFgAcc1" presStyleIdx="2" presStyleCnt="3">
        <dgm:presLayoutVars>
          <dgm:bulletEnabled val="1"/>
        </dgm:presLayoutVars>
      </dgm:prSet>
      <dgm:spPr/>
      <dgm:t>
        <a:bodyPr/>
        <a:lstStyle/>
        <a:p>
          <a:pPr rtl="1"/>
          <a:endParaRPr lang="fa-IR"/>
        </a:p>
      </dgm:t>
    </dgm:pt>
  </dgm:ptLst>
  <dgm:cxnLst>
    <dgm:cxn modelId="{ACCC0568-BD1A-4087-8F21-4253D04FC380}" type="presOf" srcId="{DD707690-3E02-4773-A37D-C76B81A973FF}" destId="{3785C917-CF0A-4A36-8B4E-FC40835CDAE9}" srcOrd="0" destOrd="0" presId="urn:microsoft.com/office/officeart/2005/8/layout/list1"/>
    <dgm:cxn modelId="{9C6243EB-427E-4BD0-B00D-EA6DDE1F8A31}" type="presOf" srcId="{2451A57C-C04A-4611-A636-38A46D15BCAF}" destId="{F20B8DC9-5C1A-454C-982F-372C36B3739D}" srcOrd="1" destOrd="0" presId="urn:microsoft.com/office/officeart/2005/8/layout/list1"/>
    <dgm:cxn modelId="{082E06CF-0945-467C-B781-34E622423565}" type="presOf" srcId="{CD474029-815B-458A-8ADE-881EAA712F28}" destId="{40E9832A-D090-4EAC-93F4-D090BDE18AED}" srcOrd="0" destOrd="0" presId="urn:microsoft.com/office/officeart/2005/8/layout/list1"/>
    <dgm:cxn modelId="{6685BA1C-067C-4A78-97FB-88CCFA17CB81}" type="presOf" srcId="{E500B6A2-EB28-4CD9-BA6B-0CE0CC2BB76E}" destId="{3537B3E9-AF7E-414B-BD62-80ED16EB05C2}" srcOrd="0" destOrd="0" presId="urn:microsoft.com/office/officeart/2005/8/layout/list1"/>
    <dgm:cxn modelId="{681461FB-F3D1-42EA-BEDA-6BC82886FAC3}" type="presOf" srcId="{89164DB4-AE0C-4DC8-98F6-80A82B15FA2D}" destId="{8659F8E0-5751-45F7-B83E-1546262498E0}" srcOrd="0" destOrd="0" presId="urn:microsoft.com/office/officeart/2005/8/layout/list1"/>
    <dgm:cxn modelId="{BD1907A6-6C4C-4F43-A841-6FB6134C3934}" srcId="{2451A57C-C04A-4611-A636-38A46D15BCAF}" destId="{E500B6A2-EB28-4CD9-BA6B-0CE0CC2BB76E}" srcOrd="0" destOrd="0" parTransId="{AE9CE3C8-601A-4CC4-AEEA-FF2BB1CAB945}" sibTransId="{2A0F778B-0362-4133-B85F-7E72AB508F25}"/>
    <dgm:cxn modelId="{3370CE64-D168-4457-BBC8-E4E3E5B6C6BB}" type="presOf" srcId="{DC05529E-202A-4B12-9C95-AAA9F5A98BCD}" destId="{CECF2541-61BB-433F-8532-44718A1E9A47}" srcOrd="0" destOrd="0" presId="urn:microsoft.com/office/officeart/2005/8/layout/list1"/>
    <dgm:cxn modelId="{54FCC2CD-C3FA-4CBF-B5E1-33AC40115472}" srcId="{DD707690-3E02-4773-A37D-C76B81A973FF}" destId="{2451A57C-C04A-4611-A636-38A46D15BCAF}" srcOrd="2" destOrd="0" parTransId="{F3C4A1C1-F42F-4357-924E-BFD117AA8A16}" sibTransId="{EDA03A77-C9EA-4C41-BF81-D8C1001C1DA1}"/>
    <dgm:cxn modelId="{B5746395-484B-4570-B5DC-A4256F0D63D1}" srcId="{DC05529E-202A-4B12-9C95-AAA9F5A98BCD}" destId="{3A87C5C2-3190-4C15-A1BE-5862F054AAA4}" srcOrd="0" destOrd="0" parTransId="{51EC91CB-611B-42CB-92CE-F9C660A29605}" sibTransId="{6ECEC2EE-CC6D-41FE-AF7C-96EA9B080895}"/>
    <dgm:cxn modelId="{43E118ED-D02A-42D6-AA59-ED3D88CEB1DB}" type="presOf" srcId="{DC05529E-202A-4B12-9C95-AAA9F5A98BCD}" destId="{B40DF0EF-500E-4AD4-AE39-BC9882C9AC67}" srcOrd="1" destOrd="0" presId="urn:microsoft.com/office/officeart/2005/8/layout/list1"/>
    <dgm:cxn modelId="{0900C8EC-5652-4322-8488-7E9ACCE6001F}" srcId="{DD707690-3E02-4773-A37D-C76B81A973FF}" destId="{89164DB4-AE0C-4DC8-98F6-80A82B15FA2D}" srcOrd="1" destOrd="0" parTransId="{AC9603B2-36FF-46F2-8C41-64FBA8FCA7DC}" sibTransId="{D5C6B32B-725C-43A4-B829-CB8187BDDF77}"/>
    <dgm:cxn modelId="{76079441-8F16-4DCF-B4EF-31772F119DC2}" type="presOf" srcId="{3A87C5C2-3190-4C15-A1BE-5862F054AAA4}" destId="{76242413-E9DC-491F-B5FC-C0B5F9A7F407}" srcOrd="0" destOrd="0" presId="urn:microsoft.com/office/officeart/2005/8/layout/list1"/>
    <dgm:cxn modelId="{656B15D5-A5F6-479E-9DE3-414FF0E17548}" type="presOf" srcId="{89164DB4-AE0C-4DC8-98F6-80A82B15FA2D}" destId="{0EC9ECEC-BBD6-4B50-B597-154079A158BE}" srcOrd="1" destOrd="0" presId="urn:microsoft.com/office/officeart/2005/8/layout/list1"/>
    <dgm:cxn modelId="{1BCBC36B-0B16-4AE2-BEED-3FDAAB1C1708}" srcId="{DD707690-3E02-4773-A37D-C76B81A973FF}" destId="{DC05529E-202A-4B12-9C95-AAA9F5A98BCD}" srcOrd="0" destOrd="0" parTransId="{C9CC7CE0-C87D-4E41-A861-1413590D6A78}" sibTransId="{3236B478-4DFE-421A-A006-41140746C1A2}"/>
    <dgm:cxn modelId="{8F49DADE-EFAE-4A62-BCFB-33A9B8777F3D}" type="presOf" srcId="{2451A57C-C04A-4611-A636-38A46D15BCAF}" destId="{7C1E0C92-CB65-4C6F-A742-2ED87B4EB799}" srcOrd="0" destOrd="0" presId="urn:microsoft.com/office/officeart/2005/8/layout/list1"/>
    <dgm:cxn modelId="{007D1A40-6FE4-4A4C-8CCB-0E33A4DFE59A}" srcId="{89164DB4-AE0C-4DC8-98F6-80A82B15FA2D}" destId="{CD474029-815B-458A-8ADE-881EAA712F28}" srcOrd="0" destOrd="0" parTransId="{72EF00BA-80B1-4E08-93C1-CCBFD5C6E6B9}" sibTransId="{A40DCB76-43D4-4DB4-B2C2-5F3BCEB7D13E}"/>
    <dgm:cxn modelId="{063DB1D2-3060-4B7F-BD86-16E9074EE45B}" type="presParOf" srcId="{3785C917-CF0A-4A36-8B4E-FC40835CDAE9}" destId="{287D5FCE-A144-4E3D-A599-231E519EE19E}" srcOrd="0" destOrd="0" presId="urn:microsoft.com/office/officeart/2005/8/layout/list1"/>
    <dgm:cxn modelId="{D176CD0D-713A-46E6-B919-29E01E9C1959}" type="presParOf" srcId="{287D5FCE-A144-4E3D-A599-231E519EE19E}" destId="{CECF2541-61BB-433F-8532-44718A1E9A47}" srcOrd="0" destOrd="0" presId="urn:microsoft.com/office/officeart/2005/8/layout/list1"/>
    <dgm:cxn modelId="{0E58DD4C-CC90-4AB7-BA61-8C0572DF5AA3}" type="presParOf" srcId="{287D5FCE-A144-4E3D-A599-231E519EE19E}" destId="{B40DF0EF-500E-4AD4-AE39-BC9882C9AC67}" srcOrd="1" destOrd="0" presId="urn:microsoft.com/office/officeart/2005/8/layout/list1"/>
    <dgm:cxn modelId="{6901ED25-24F3-463F-9F6E-40171F7FA90D}" type="presParOf" srcId="{3785C917-CF0A-4A36-8B4E-FC40835CDAE9}" destId="{1CF56AF6-C937-402C-A012-D2C5022334C6}" srcOrd="1" destOrd="0" presId="urn:microsoft.com/office/officeart/2005/8/layout/list1"/>
    <dgm:cxn modelId="{1ED32B0E-DE8B-4A57-BE92-93F7CAD2B05F}" type="presParOf" srcId="{3785C917-CF0A-4A36-8B4E-FC40835CDAE9}" destId="{76242413-E9DC-491F-B5FC-C0B5F9A7F407}" srcOrd="2" destOrd="0" presId="urn:microsoft.com/office/officeart/2005/8/layout/list1"/>
    <dgm:cxn modelId="{F2E20FDA-0685-445E-94F5-E12D5F40DE6C}" type="presParOf" srcId="{3785C917-CF0A-4A36-8B4E-FC40835CDAE9}" destId="{9F53A6CC-FEDC-4630-B217-BC7DAFEE7CC1}" srcOrd="3" destOrd="0" presId="urn:microsoft.com/office/officeart/2005/8/layout/list1"/>
    <dgm:cxn modelId="{BDDE0530-9BE2-4D34-8619-E2F6C80E8FD4}" type="presParOf" srcId="{3785C917-CF0A-4A36-8B4E-FC40835CDAE9}" destId="{B0DCECA1-8D2E-41A2-AA4C-DD971E303EA6}" srcOrd="4" destOrd="0" presId="urn:microsoft.com/office/officeart/2005/8/layout/list1"/>
    <dgm:cxn modelId="{EB87D15C-2780-470D-883F-B76A10E887EA}" type="presParOf" srcId="{B0DCECA1-8D2E-41A2-AA4C-DD971E303EA6}" destId="{8659F8E0-5751-45F7-B83E-1546262498E0}" srcOrd="0" destOrd="0" presId="urn:microsoft.com/office/officeart/2005/8/layout/list1"/>
    <dgm:cxn modelId="{BD52F7EB-6D1D-4254-A907-C1718C8AD063}" type="presParOf" srcId="{B0DCECA1-8D2E-41A2-AA4C-DD971E303EA6}" destId="{0EC9ECEC-BBD6-4B50-B597-154079A158BE}" srcOrd="1" destOrd="0" presId="urn:microsoft.com/office/officeart/2005/8/layout/list1"/>
    <dgm:cxn modelId="{DB0ED322-B85F-4BA1-9DE2-4FF602B7205C}" type="presParOf" srcId="{3785C917-CF0A-4A36-8B4E-FC40835CDAE9}" destId="{C0AB4DD1-A09D-4DDF-B1B5-1E0FE209FF39}" srcOrd="5" destOrd="0" presId="urn:microsoft.com/office/officeart/2005/8/layout/list1"/>
    <dgm:cxn modelId="{FB85A9C2-32A6-485B-8648-4AE6609D798B}" type="presParOf" srcId="{3785C917-CF0A-4A36-8B4E-FC40835CDAE9}" destId="{40E9832A-D090-4EAC-93F4-D090BDE18AED}" srcOrd="6" destOrd="0" presId="urn:microsoft.com/office/officeart/2005/8/layout/list1"/>
    <dgm:cxn modelId="{B5D1139B-5EED-42B0-B8CB-1277FB94F53F}" type="presParOf" srcId="{3785C917-CF0A-4A36-8B4E-FC40835CDAE9}" destId="{DCE98BFF-AB22-4B00-8F04-DA02B97B77F7}" srcOrd="7" destOrd="0" presId="urn:microsoft.com/office/officeart/2005/8/layout/list1"/>
    <dgm:cxn modelId="{74EA8324-75D4-4716-942A-924CA4671BE6}" type="presParOf" srcId="{3785C917-CF0A-4A36-8B4E-FC40835CDAE9}" destId="{4E9EAFFA-8CD2-4E96-8CDE-D8E0153A9355}" srcOrd="8" destOrd="0" presId="urn:microsoft.com/office/officeart/2005/8/layout/list1"/>
    <dgm:cxn modelId="{E71CCA41-821B-4B73-8EAC-7EFE2B75713C}" type="presParOf" srcId="{4E9EAFFA-8CD2-4E96-8CDE-D8E0153A9355}" destId="{7C1E0C92-CB65-4C6F-A742-2ED87B4EB799}" srcOrd="0" destOrd="0" presId="urn:microsoft.com/office/officeart/2005/8/layout/list1"/>
    <dgm:cxn modelId="{AEB8C25E-C2A5-4538-AAA0-1DD85AB66653}" type="presParOf" srcId="{4E9EAFFA-8CD2-4E96-8CDE-D8E0153A9355}" destId="{F20B8DC9-5C1A-454C-982F-372C36B3739D}" srcOrd="1" destOrd="0" presId="urn:microsoft.com/office/officeart/2005/8/layout/list1"/>
    <dgm:cxn modelId="{9A4036A2-D610-402E-91B1-09677A513EFB}" type="presParOf" srcId="{3785C917-CF0A-4A36-8B4E-FC40835CDAE9}" destId="{0E19C49D-CAB6-4B8F-8BD7-83D25C395B97}" srcOrd="9" destOrd="0" presId="urn:microsoft.com/office/officeart/2005/8/layout/list1"/>
    <dgm:cxn modelId="{305BA7D9-BDA1-499B-9503-DFACFE35566A}" type="presParOf" srcId="{3785C917-CF0A-4A36-8B4E-FC40835CDAE9}" destId="{3537B3E9-AF7E-414B-BD62-80ED16EB05C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693DE46-1C16-47DF-B551-C115C8B5FCE5}" type="doc">
      <dgm:prSet loTypeId="urn:microsoft.com/office/officeart/2005/8/layout/hProcess11" loCatId="process" qsTypeId="urn:microsoft.com/office/officeart/2005/8/quickstyle/3d1" qsCatId="3D" csTypeId="urn:microsoft.com/office/officeart/2005/8/colors/accent1_2" csCatId="accent1"/>
      <dgm:spPr/>
      <dgm:t>
        <a:bodyPr/>
        <a:lstStyle/>
        <a:p>
          <a:pPr rtl="1"/>
          <a:endParaRPr lang="fa-IR"/>
        </a:p>
      </dgm:t>
    </dgm:pt>
    <dgm:pt modelId="{7992D703-0F7C-478F-A3AD-0EF7FC79AB1F}">
      <dgm:prSet/>
      <dgm:spPr/>
      <dgm:t>
        <a:bodyPr/>
        <a:lstStyle/>
        <a:p>
          <a:pPr rtl="0"/>
          <a:r>
            <a:rPr lang="en-US" dirty="0" smtClean="0">
              <a:latin typeface="Times New Roman" pitchFamily="18" charset="0"/>
              <a:cs typeface="Times New Roman" pitchFamily="18" charset="0"/>
            </a:rPr>
            <a:t>EAD</a:t>
          </a:r>
          <a:endParaRPr lang="fa-IR" dirty="0">
            <a:latin typeface="Times New Roman" pitchFamily="18" charset="0"/>
            <a:cs typeface="Times New Roman" pitchFamily="18" charset="0"/>
          </a:endParaRPr>
        </a:p>
      </dgm:t>
    </dgm:pt>
    <dgm:pt modelId="{F8F74DF2-5E57-4884-88A7-A326A527A985}" type="parTrans" cxnId="{4154D5E4-57FA-4678-A5CE-3A0055CFEC1B}">
      <dgm:prSet/>
      <dgm:spPr/>
      <dgm:t>
        <a:bodyPr/>
        <a:lstStyle/>
        <a:p>
          <a:pPr rtl="1"/>
          <a:endParaRPr lang="fa-IR">
            <a:latin typeface="Times New Roman" pitchFamily="18" charset="0"/>
            <a:cs typeface="Times New Roman" pitchFamily="18" charset="0"/>
          </a:endParaRPr>
        </a:p>
      </dgm:t>
    </dgm:pt>
    <dgm:pt modelId="{65497C8B-E9B0-4DCA-83D3-D08208E12197}" type="sibTrans" cxnId="{4154D5E4-57FA-4678-A5CE-3A0055CFEC1B}">
      <dgm:prSet/>
      <dgm:spPr/>
      <dgm:t>
        <a:bodyPr/>
        <a:lstStyle/>
        <a:p>
          <a:pPr rtl="1"/>
          <a:endParaRPr lang="fa-IR">
            <a:latin typeface="Times New Roman" pitchFamily="18" charset="0"/>
            <a:cs typeface="Times New Roman" pitchFamily="18" charset="0"/>
          </a:endParaRPr>
        </a:p>
      </dgm:t>
    </dgm:pt>
    <dgm:pt modelId="{334A8A5B-C02D-437E-9349-17806331BAAF}">
      <dgm:prSet/>
      <dgm:spPr/>
      <dgm:t>
        <a:bodyPr/>
        <a:lstStyle/>
        <a:p>
          <a:pPr rtl="0"/>
          <a:r>
            <a:rPr lang="en-US" dirty="0" smtClean="0">
              <a:latin typeface="Times New Roman" pitchFamily="18" charset="0"/>
              <a:cs typeface="Times New Roman" pitchFamily="18" charset="0"/>
            </a:rPr>
            <a:t>LGD</a:t>
          </a:r>
          <a:endParaRPr lang="fa-IR" dirty="0">
            <a:latin typeface="Times New Roman" pitchFamily="18" charset="0"/>
            <a:cs typeface="Times New Roman" pitchFamily="18" charset="0"/>
          </a:endParaRPr>
        </a:p>
      </dgm:t>
    </dgm:pt>
    <dgm:pt modelId="{0342B419-5311-4960-8425-AFD3BE39AF13}" type="parTrans" cxnId="{CCB111E4-0137-4D65-9360-3B8A40420EA6}">
      <dgm:prSet/>
      <dgm:spPr/>
      <dgm:t>
        <a:bodyPr/>
        <a:lstStyle/>
        <a:p>
          <a:pPr rtl="1"/>
          <a:endParaRPr lang="fa-IR">
            <a:latin typeface="Times New Roman" pitchFamily="18" charset="0"/>
            <a:cs typeface="Times New Roman" pitchFamily="18" charset="0"/>
          </a:endParaRPr>
        </a:p>
      </dgm:t>
    </dgm:pt>
    <dgm:pt modelId="{A34C18AF-F5D4-4C36-A364-CD305753F9E3}" type="sibTrans" cxnId="{CCB111E4-0137-4D65-9360-3B8A40420EA6}">
      <dgm:prSet/>
      <dgm:spPr/>
      <dgm:t>
        <a:bodyPr/>
        <a:lstStyle/>
        <a:p>
          <a:pPr rtl="1"/>
          <a:endParaRPr lang="fa-IR">
            <a:latin typeface="Times New Roman" pitchFamily="18" charset="0"/>
            <a:cs typeface="Times New Roman" pitchFamily="18" charset="0"/>
          </a:endParaRPr>
        </a:p>
      </dgm:t>
    </dgm:pt>
    <dgm:pt modelId="{4877EE1C-C11A-4F79-AB29-23B48053A545}">
      <dgm:prSet/>
      <dgm:spPr/>
      <dgm:t>
        <a:bodyPr/>
        <a:lstStyle/>
        <a:p>
          <a:pPr rtl="0"/>
          <a:r>
            <a:rPr lang="en-US" dirty="0" smtClean="0">
              <a:latin typeface="Times New Roman" pitchFamily="18" charset="0"/>
              <a:cs typeface="Times New Roman" pitchFamily="18" charset="0"/>
            </a:rPr>
            <a:t>PD</a:t>
          </a:r>
          <a:endParaRPr lang="fa-IR" dirty="0">
            <a:latin typeface="Times New Roman" pitchFamily="18" charset="0"/>
            <a:cs typeface="Times New Roman" pitchFamily="18" charset="0"/>
          </a:endParaRPr>
        </a:p>
      </dgm:t>
    </dgm:pt>
    <dgm:pt modelId="{DC253C48-3FDD-4B77-A879-1F180FCB5EA3}" type="parTrans" cxnId="{5CBC689D-7AD4-481C-AA80-2F428F7182C7}">
      <dgm:prSet/>
      <dgm:spPr/>
      <dgm:t>
        <a:bodyPr/>
        <a:lstStyle/>
        <a:p>
          <a:pPr rtl="1"/>
          <a:endParaRPr lang="fa-IR">
            <a:latin typeface="Times New Roman" pitchFamily="18" charset="0"/>
            <a:cs typeface="Times New Roman" pitchFamily="18" charset="0"/>
          </a:endParaRPr>
        </a:p>
      </dgm:t>
    </dgm:pt>
    <dgm:pt modelId="{D0E25FF4-CE0F-4A58-BDEE-82D4D78F4F48}" type="sibTrans" cxnId="{5CBC689D-7AD4-481C-AA80-2F428F7182C7}">
      <dgm:prSet/>
      <dgm:spPr/>
      <dgm:t>
        <a:bodyPr/>
        <a:lstStyle/>
        <a:p>
          <a:pPr rtl="1"/>
          <a:endParaRPr lang="fa-IR">
            <a:latin typeface="Times New Roman" pitchFamily="18" charset="0"/>
            <a:cs typeface="Times New Roman" pitchFamily="18" charset="0"/>
          </a:endParaRPr>
        </a:p>
      </dgm:t>
    </dgm:pt>
    <dgm:pt modelId="{E4C5B746-7774-4379-AF41-969E8C361D2D}" type="pres">
      <dgm:prSet presAssocID="{1693DE46-1C16-47DF-B551-C115C8B5FCE5}" presName="Name0" presStyleCnt="0">
        <dgm:presLayoutVars>
          <dgm:dir/>
          <dgm:resizeHandles val="exact"/>
        </dgm:presLayoutVars>
      </dgm:prSet>
      <dgm:spPr/>
      <dgm:t>
        <a:bodyPr/>
        <a:lstStyle/>
        <a:p>
          <a:pPr rtl="1"/>
          <a:endParaRPr lang="fa-IR"/>
        </a:p>
      </dgm:t>
    </dgm:pt>
    <dgm:pt modelId="{3082F98B-2E36-40DE-B9C2-56AC785C47F1}" type="pres">
      <dgm:prSet presAssocID="{1693DE46-1C16-47DF-B551-C115C8B5FCE5}" presName="arrow" presStyleLbl="bgShp" presStyleIdx="0" presStyleCnt="1"/>
      <dgm:spPr/>
    </dgm:pt>
    <dgm:pt modelId="{A7A73CEC-6158-48C1-A18D-D0462185BE81}" type="pres">
      <dgm:prSet presAssocID="{1693DE46-1C16-47DF-B551-C115C8B5FCE5}" presName="points" presStyleCnt="0"/>
      <dgm:spPr/>
    </dgm:pt>
    <dgm:pt modelId="{D8D3D295-F109-4C2F-BF68-DF5FC95BAC6F}" type="pres">
      <dgm:prSet presAssocID="{7992D703-0F7C-478F-A3AD-0EF7FC79AB1F}" presName="compositeA" presStyleCnt="0"/>
      <dgm:spPr/>
    </dgm:pt>
    <dgm:pt modelId="{D52E91D8-E070-4A34-A271-F6D94C6DB4F4}" type="pres">
      <dgm:prSet presAssocID="{7992D703-0F7C-478F-A3AD-0EF7FC79AB1F}" presName="textA" presStyleLbl="revTx" presStyleIdx="0" presStyleCnt="3">
        <dgm:presLayoutVars>
          <dgm:bulletEnabled val="1"/>
        </dgm:presLayoutVars>
      </dgm:prSet>
      <dgm:spPr/>
      <dgm:t>
        <a:bodyPr/>
        <a:lstStyle/>
        <a:p>
          <a:pPr rtl="1"/>
          <a:endParaRPr lang="fa-IR"/>
        </a:p>
      </dgm:t>
    </dgm:pt>
    <dgm:pt modelId="{5FB26EF7-373B-4C75-8993-33BC2208C0C9}" type="pres">
      <dgm:prSet presAssocID="{7992D703-0F7C-478F-A3AD-0EF7FC79AB1F}" presName="circleA" presStyleLbl="node1" presStyleIdx="0" presStyleCnt="3"/>
      <dgm:spPr/>
    </dgm:pt>
    <dgm:pt modelId="{5462C45E-7F6C-46CA-A183-9A7BFFF11CEB}" type="pres">
      <dgm:prSet presAssocID="{7992D703-0F7C-478F-A3AD-0EF7FC79AB1F}" presName="spaceA" presStyleCnt="0"/>
      <dgm:spPr/>
    </dgm:pt>
    <dgm:pt modelId="{E5150DA7-B190-4B68-8A56-4DD523667BAD}" type="pres">
      <dgm:prSet presAssocID="{65497C8B-E9B0-4DCA-83D3-D08208E12197}" presName="space" presStyleCnt="0"/>
      <dgm:spPr/>
    </dgm:pt>
    <dgm:pt modelId="{76C9FBE1-0A3F-4410-B7F0-7F7D4D1205C7}" type="pres">
      <dgm:prSet presAssocID="{334A8A5B-C02D-437E-9349-17806331BAAF}" presName="compositeB" presStyleCnt="0"/>
      <dgm:spPr/>
    </dgm:pt>
    <dgm:pt modelId="{36AFF5BD-C935-47F9-9EE5-B58648E056ED}" type="pres">
      <dgm:prSet presAssocID="{334A8A5B-C02D-437E-9349-17806331BAAF}" presName="textB" presStyleLbl="revTx" presStyleIdx="1" presStyleCnt="3">
        <dgm:presLayoutVars>
          <dgm:bulletEnabled val="1"/>
        </dgm:presLayoutVars>
      </dgm:prSet>
      <dgm:spPr/>
      <dgm:t>
        <a:bodyPr/>
        <a:lstStyle/>
        <a:p>
          <a:pPr rtl="1"/>
          <a:endParaRPr lang="fa-IR"/>
        </a:p>
      </dgm:t>
    </dgm:pt>
    <dgm:pt modelId="{B7615554-9113-442F-8C72-CC840A5D6D0F}" type="pres">
      <dgm:prSet presAssocID="{334A8A5B-C02D-437E-9349-17806331BAAF}" presName="circleB" presStyleLbl="node1" presStyleIdx="1" presStyleCnt="3"/>
      <dgm:spPr/>
    </dgm:pt>
    <dgm:pt modelId="{A1A29081-EA21-4547-866C-98FE82B2F919}" type="pres">
      <dgm:prSet presAssocID="{334A8A5B-C02D-437E-9349-17806331BAAF}" presName="spaceB" presStyleCnt="0"/>
      <dgm:spPr/>
    </dgm:pt>
    <dgm:pt modelId="{7A7BA61D-AC1C-4290-80F4-1685F60A6511}" type="pres">
      <dgm:prSet presAssocID="{A34C18AF-F5D4-4C36-A364-CD305753F9E3}" presName="space" presStyleCnt="0"/>
      <dgm:spPr/>
    </dgm:pt>
    <dgm:pt modelId="{84A8E735-9846-48D8-BE12-64FC18FF3083}" type="pres">
      <dgm:prSet presAssocID="{4877EE1C-C11A-4F79-AB29-23B48053A545}" presName="compositeA" presStyleCnt="0"/>
      <dgm:spPr/>
    </dgm:pt>
    <dgm:pt modelId="{D33E8CD2-9966-4723-8D23-9ED05C07E1F8}" type="pres">
      <dgm:prSet presAssocID="{4877EE1C-C11A-4F79-AB29-23B48053A545}" presName="textA" presStyleLbl="revTx" presStyleIdx="2" presStyleCnt="3">
        <dgm:presLayoutVars>
          <dgm:bulletEnabled val="1"/>
        </dgm:presLayoutVars>
      </dgm:prSet>
      <dgm:spPr/>
      <dgm:t>
        <a:bodyPr/>
        <a:lstStyle/>
        <a:p>
          <a:pPr rtl="1"/>
          <a:endParaRPr lang="fa-IR"/>
        </a:p>
      </dgm:t>
    </dgm:pt>
    <dgm:pt modelId="{3CBEFD0D-1EC0-43B8-9B3B-607B18056E3B}" type="pres">
      <dgm:prSet presAssocID="{4877EE1C-C11A-4F79-AB29-23B48053A545}" presName="circleA" presStyleLbl="node1" presStyleIdx="2" presStyleCnt="3"/>
      <dgm:spPr/>
    </dgm:pt>
    <dgm:pt modelId="{1A39FFED-CC4E-4FCB-9B1B-95ECC530DC36}" type="pres">
      <dgm:prSet presAssocID="{4877EE1C-C11A-4F79-AB29-23B48053A545}" presName="spaceA" presStyleCnt="0"/>
      <dgm:spPr/>
    </dgm:pt>
  </dgm:ptLst>
  <dgm:cxnLst>
    <dgm:cxn modelId="{CCB111E4-0137-4D65-9360-3B8A40420EA6}" srcId="{1693DE46-1C16-47DF-B551-C115C8B5FCE5}" destId="{334A8A5B-C02D-437E-9349-17806331BAAF}" srcOrd="1" destOrd="0" parTransId="{0342B419-5311-4960-8425-AFD3BE39AF13}" sibTransId="{A34C18AF-F5D4-4C36-A364-CD305753F9E3}"/>
    <dgm:cxn modelId="{4154D5E4-57FA-4678-A5CE-3A0055CFEC1B}" srcId="{1693DE46-1C16-47DF-B551-C115C8B5FCE5}" destId="{7992D703-0F7C-478F-A3AD-0EF7FC79AB1F}" srcOrd="0" destOrd="0" parTransId="{F8F74DF2-5E57-4884-88A7-A326A527A985}" sibTransId="{65497C8B-E9B0-4DCA-83D3-D08208E12197}"/>
    <dgm:cxn modelId="{BE46E94D-82E4-4E35-9F10-0D0536597F59}" type="presOf" srcId="{334A8A5B-C02D-437E-9349-17806331BAAF}" destId="{36AFF5BD-C935-47F9-9EE5-B58648E056ED}" srcOrd="0" destOrd="0" presId="urn:microsoft.com/office/officeart/2005/8/layout/hProcess11"/>
    <dgm:cxn modelId="{5CBC689D-7AD4-481C-AA80-2F428F7182C7}" srcId="{1693DE46-1C16-47DF-B551-C115C8B5FCE5}" destId="{4877EE1C-C11A-4F79-AB29-23B48053A545}" srcOrd="2" destOrd="0" parTransId="{DC253C48-3FDD-4B77-A879-1F180FCB5EA3}" sibTransId="{D0E25FF4-CE0F-4A58-BDEE-82D4D78F4F48}"/>
    <dgm:cxn modelId="{A47B0497-F73D-4209-A7BB-54F76A7D0EBB}" type="presOf" srcId="{4877EE1C-C11A-4F79-AB29-23B48053A545}" destId="{D33E8CD2-9966-4723-8D23-9ED05C07E1F8}" srcOrd="0" destOrd="0" presId="urn:microsoft.com/office/officeart/2005/8/layout/hProcess11"/>
    <dgm:cxn modelId="{4AB5F954-F120-46D7-BDC6-B785DD841EC7}" type="presOf" srcId="{7992D703-0F7C-478F-A3AD-0EF7FC79AB1F}" destId="{D52E91D8-E070-4A34-A271-F6D94C6DB4F4}" srcOrd="0" destOrd="0" presId="urn:microsoft.com/office/officeart/2005/8/layout/hProcess11"/>
    <dgm:cxn modelId="{6B8E86D0-AFDB-4D2F-810C-8692E9789187}" type="presOf" srcId="{1693DE46-1C16-47DF-B551-C115C8B5FCE5}" destId="{E4C5B746-7774-4379-AF41-969E8C361D2D}" srcOrd="0" destOrd="0" presId="urn:microsoft.com/office/officeart/2005/8/layout/hProcess11"/>
    <dgm:cxn modelId="{DF7FE7BB-7024-4BEB-A583-BB1AF9E11BE9}" type="presParOf" srcId="{E4C5B746-7774-4379-AF41-969E8C361D2D}" destId="{3082F98B-2E36-40DE-B9C2-56AC785C47F1}" srcOrd="0" destOrd="0" presId="urn:microsoft.com/office/officeart/2005/8/layout/hProcess11"/>
    <dgm:cxn modelId="{3BB82AD8-4ABF-401B-867E-FE02013098FA}" type="presParOf" srcId="{E4C5B746-7774-4379-AF41-969E8C361D2D}" destId="{A7A73CEC-6158-48C1-A18D-D0462185BE81}" srcOrd="1" destOrd="0" presId="urn:microsoft.com/office/officeart/2005/8/layout/hProcess11"/>
    <dgm:cxn modelId="{9FAA2484-58F4-4678-ADF8-CF076E3016C3}" type="presParOf" srcId="{A7A73CEC-6158-48C1-A18D-D0462185BE81}" destId="{D8D3D295-F109-4C2F-BF68-DF5FC95BAC6F}" srcOrd="0" destOrd="0" presId="urn:microsoft.com/office/officeart/2005/8/layout/hProcess11"/>
    <dgm:cxn modelId="{2784A48D-9A0A-40E8-A793-DFB0657D93E5}" type="presParOf" srcId="{D8D3D295-F109-4C2F-BF68-DF5FC95BAC6F}" destId="{D52E91D8-E070-4A34-A271-F6D94C6DB4F4}" srcOrd="0" destOrd="0" presId="urn:microsoft.com/office/officeart/2005/8/layout/hProcess11"/>
    <dgm:cxn modelId="{7C196B66-BB8F-44BD-9D54-8EA5A11ACC13}" type="presParOf" srcId="{D8D3D295-F109-4C2F-BF68-DF5FC95BAC6F}" destId="{5FB26EF7-373B-4C75-8993-33BC2208C0C9}" srcOrd="1" destOrd="0" presId="urn:microsoft.com/office/officeart/2005/8/layout/hProcess11"/>
    <dgm:cxn modelId="{982D1FEF-E381-4632-9346-E6CBD853EF30}" type="presParOf" srcId="{D8D3D295-F109-4C2F-BF68-DF5FC95BAC6F}" destId="{5462C45E-7F6C-46CA-A183-9A7BFFF11CEB}" srcOrd="2" destOrd="0" presId="urn:microsoft.com/office/officeart/2005/8/layout/hProcess11"/>
    <dgm:cxn modelId="{8F4C0D7F-15CC-49CD-9C8A-F4EA5CA2E38C}" type="presParOf" srcId="{A7A73CEC-6158-48C1-A18D-D0462185BE81}" destId="{E5150DA7-B190-4B68-8A56-4DD523667BAD}" srcOrd="1" destOrd="0" presId="urn:microsoft.com/office/officeart/2005/8/layout/hProcess11"/>
    <dgm:cxn modelId="{B2B79AA7-FBAA-45CC-A650-969AEEABD10E}" type="presParOf" srcId="{A7A73CEC-6158-48C1-A18D-D0462185BE81}" destId="{76C9FBE1-0A3F-4410-B7F0-7F7D4D1205C7}" srcOrd="2" destOrd="0" presId="urn:microsoft.com/office/officeart/2005/8/layout/hProcess11"/>
    <dgm:cxn modelId="{974B5772-D894-48A2-AC56-C7DEC4CC0712}" type="presParOf" srcId="{76C9FBE1-0A3F-4410-B7F0-7F7D4D1205C7}" destId="{36AFF5BD-C935-47F9-9EE5-B58648E056ED}" srcOrd="0" destOrd="0" presId="urn:microsoft.com/office/officeart/2005/8/layout/hProcess11"/>
    <dgm:cxn modelId="{B976F84A-8FCC-477F-B759-C2FB94AC4AC8}" type="presParOf" srcId="{76C9FBE1-0A3F-4410-B7F0-7F7D4D1205C7}" destId="{B7615554-9113-442F-8C72-CC840A5D6D0F}" srcOrd="1" destOrd="0" presId="urn:microsoft.com/office/officeart/2005/8/layout/hProcess11"/>
    <dgm:cxn modelId="{DF6CF65F-0E4D-4E5C-BC6F-08B8675BD73A}" type="presParOf" srcId="{76C9FBE1-0A3F-4410-B7F0-7F7D4D1205C7}" destId="{A1A29081-EA21-4547-866C-98FE82B2F919}" srcOrd="2" destOrd="0" presId="urn:microsoft.com/office/officeart/2005/8/layout/hProcess11"/>
    <dgm:cxn modelId="{BC9008DF-6687-430E-97E5-4B22AA4D4E48}" type="presParOf" srcId="{A7A73CEC-6158-48C1-A18D-D0462185BE81}" destId="{7A7BA61D-AC1C-4290-80F4-1685F60A6511}" srcOrd="3" destOrd="0" presId="urn:microsoft.com/office/officeart/2005/8/layout/hProcess11"/>
    <dgm:cxn modelId="{36A192BE-8088-430F-BF76-D61BFE36FE87}" type="presParOf" srcId="{A7A73CEC-6158-48C1-A18D-D0462185BE81}" destId="{84A8E735-9846-48D8-BE12-64FC18FF3083}" srcOrd="4" destOrd="0" presId="urn:microsoft.com/office/officeart/2005/8/layout/hProcess11"/>
    <dgm:cxn modelId="{1023CDE5-D18C-48C9-A465-E6B3D364C671}" type="presParOf" srcId="{84A8E735-9846-48D8-BE12-64FC18FF3083}" destId="{D33E8CD2-9966-4723-8D23-9ED05C07E1F8}" srcOrd="0" destOrd="0" presId="urn:microsoft.com/office/officeart/2005/8/layout/hProcess11"/>
    <dgm:cxn modelId="{22FFC67F-3F16-40C0-B9A1-2969130D8435}" type="presParOf" srcId="{84A8E735-9846-48D8-BE12-64FC18FF3083}" destId="{3CBEFD0D-1EC0-43B8-9B3B-607B18056E3B}" srcOrd="1" destOrd="0" presId="urn:microsoft.com/office/officeart/2005/8/layout/hProcess11"/>
    <dgm:cxn modelId="{B864DD57-1E1F-459A-ADFC-AC309FBB1C2A}" type="presParOf" srcId="{84A8E735-9846-48D8-BE12-64FC18FF3083}" destId="{1A39FFED-CC4E-4FCB-9B1B-95ECC530DC3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64737-D73D-46A6-BB7E-4D65FE283DA3}" type="doc">
      <dgm:prSet loTypeId="urn:microsoft.com/office/officeart/2005/8/layout/list1" loCatId="list" qsTypeId="urn:microsoft.com/office/officeart/2005/8/quickstyle/simple5" qsCatId="simple" csTypeId="urn:microsoft.com/office/officeart/2005/8/colors/accent1_1" csCatId="accent1"/>
      <dgm:spPr/>
      <dgm:t>
        <a:bodyPr/>
        <a:lstStyle/>
        <a:p>
          <a:endParaRPr lang="en-US"/>
        </a:p>
      </dgm:t>
    </dgm:pt>
    <dgm:pt modelId="{687FB49B-A985-4FE8-B0C8-BC752848AAA2}">
      <dgm:prSet/>
      <dgm:spPr/>
      <dgm:t>
        <a:bodyPr/>
        <a:lstStyle/>
        <a:p>
          <a:pPr rtl="1"/>
          <a:r>
            <a:rPr lang="fa-IR" dirty="0" smtClean="0">
              <a:cs typeface="B Titr" pitchFamily="2" charset="-78"/>
            </a:rPr>
            <a:t>مهم‌ترین چالش مالی</a:t>
          </a:r>
          <a:endParaRPr lang="fa-IR" dirty="0">
            <a:cs typeface="B Titr" pitchFamily="2" charset="-78"/>
          </a:endParaRPr>
        </a:p>
      </dgm:t>
    </dgm:pt>
    <dgm:pt modelId="{ED2EB38C-B650-4870-ACD9-CDCFF395D1D7}" type="parTrans" cxnId="{8A46FC19-093E-4C32-8B66-D2EECCC21B1D}">
      <dgm:prSet/>
      <dgm:spPr/>
      <dgm:t>
        <a:bodyPr/>
        <a:lstStyle/>
        <a:p>
          <a:endParaRPr lang="en-US"/>
        </a:p>
      </dgm:t>
    </dgm:pt>
    <dgm:pt modelId="{9DBFF7D7-F00F-4F35-97AE-4EF1598BC39D}" type="sibTrans" cxnId="{8A46FC19-093E-4C32-8B66-D2EECCC21B1D}">
      <dgm:prSet/>
      <dgm:spPr/>
      <dgm:t>
        <a:bodyPr/>
        <a:lstStyle/>
        <a:p>
          <a:endParaRPr lang="en-US"/>
        </a:p>
      </dgm:t>
    </dgm:pt>
    <dgm:pt modelId="{044BE1C4-C2A9-4433-BFA0-7C27123A75E9}">
      <dgm:prSet/>
      <dgm:spPr/>
      <dgm:t>
        <a:bodyPr/>
        <a:lstStyle/>
        <a:p>
          <a:pPr rtl="1"/>
          <a:r>
            <a:rPr lang="fa-IR" dirty="0" smtClean="0">
              <a:cs typeface="B Zar" pitchFamily="2" charset="-78"/>
            </a:rPr>
            <a:t>اندازه‌گیری ریسک </a:t>
          </a:r>
          <a:endParaRPr lang="en-US" dirty="0">
            <a:cs typeface="B Zar" pitchFamily="2" charset="-78"/>
          </a:endParaRPr>
        </a:p>
      </dgm:t>
    </dgm:pt>
    <dgm:pt modelId="{F12A80C6-37C3-4644-838A-9B8FEBFFCC41}" type="parTrans" cxnId="{195B1871-1E7E-4B76-A8BA-BF3A7C7AAB37}">
      <dgm:prSet/>
      <dgm:spPr/>
      <dgm:t>
        <a:bodyPr/>
        <a:lstStyle/>
        <a:p>
          <a:endParaRPr lang="en-US"/>
        </a:p>
      </dgm:t>
    </dgm:pt>
    <dgm:pt modelId="{463F1D19-FFE1-4023-93A7-822B3EFCBAD0}" type="sibTrans" cxnId="{195B1871-1E7E-4B76-A8BA-BF3A7C7AAB37}">
      <dgm:prSet/>
      <dgm:spPr/>
      <dgm:t>
        <a:bodyPr/>
        <a:lstStyle/>
        <a:p>
          <a:endParaRPr lang="en-US"/>
        </a:p>
      </dgm:t>
    </dgm:pt>
    <dgm:pt modelId="{F44D1076-3A57-40AE-8110-331C384D1ABF}">
      <dgm:prSet/>
      <dgm:spPr/>
      <dgm:t>
        <a:bodyPr/>
        <a:lstStyle/>
        <a:p>
          <a:pPr rtl="1"/>
          <a:r>
            <a:rPr lang="fa-IR" dirty="0" smtClean="0">
              <a:cs typeface="B Zar" pitchFamily="2" charset="-78"/>
            </a:rPr>
            <a:t>قیمت‌گذاری ریسک</a:t>
          </a:r>
          <a:endParaRPr lang="en-US" dirty="0">
            <a:cs typeface="B Zar" pitchFamily="2" charset="-78"/>
          </a:endParaRPr>
        </a:p>
      </dgm:t>
    </dgm:pt>
    <dgm:pt modelId="{13903FB7-9E4A-414F-9638-9DA0F8F797CC}" type="parTrans" cxnId="{E35EF5B4-8D33-4F58-B665-8EBAD4434655}">
      <dgm:prSet/>
      <dgm:spPr/>
      <dgm:t>
        <a:bodyPr/>
        <a:lstStyle/>
        <a:p>
          <a:endParaRPr lang="en-US"/>
        </a:p>
      </dgm:t>
    </dgm:pt>
    <dgm:pt modelId="{3AE5C11D-C46A-4198-8215-84F0816C3C86}" type="sibTrans" cxnId="{E35EF5B4-8D33-4F58-B665-8EBAD4434655}">
      <dgm:prSet/>
      <dgm:spPr/>
      <dgm:t>
        <a:bodyPr/>
        <a:lstStyle/>
        <a:p>
          <a:endParaRPr lang="en-US"/>
        </a:p>
      </dgm:t>
    </dgm:pt>
    <dgm:pt modelId="{66972642-139A-4975-8F4A-71F10F92B5D2}" type="pres">
      <dgm:prSet presAssocID="{8E164737-D73D-46A6-BB7E-4D65FE283DA3}" presName="linear" presStyleCnt="0">
        <dgm:presLayoutVars>
          <dgm:dir/>
          <dgm:animLvl val="lvl"/>
          <dgm:resizeHandles val="exact"/>
        </dgm:presLayoutVars>
      </dgm:prSet>
      <dgm:spPr/>
      <dgm:t>
        <a:bodyPr/>
        <a:lstStyle/>
        <a:p>
          <a:endParaRPr lang="en-US"/>
        </a:p>
      </dgm:t>
    </dgm:pt>
    <dgm:pt modelId="{5E8A5354-85F7-48D0-A47C-5CB3A0EF6658}" type="pres">
      <dgm:prSet presAssocID="{687FB49B-A985-4FE8-B0C8-BC752848AAA2}" presName="parentLin" presStyleCnt="0"/>
      <dgm:spPr/>
    </dgm:pt>
    <dgm:pt modelId="{6F4A835A-8BD5-4BBE-9AD4-9254CF7ABC8E}" type="pres">
      <dgm:prSet presAssocID="{687FB49B-A985-4FE8-B0C8-BC752848AAA2}" presName="parentLeftMargin" presStyleLbl="node1" presStyleIdx="0" presStyleCnt="1"/>
      <dgm:spPr/>
      <dgm:t>
        <a:bodyPr/>
        <a:lstStyle/>
        <a:p>
          <a:endParaRPr lang="en-US"/>
        </a:p>
      </dgm:t>
    </dgm:pt>
    <dgm:pt modelId="{B2EAA370-2492-4756-8517-A9371FF7259F}" type="pres">
      <dgm:prSet presAssocID="{687FB49B-A985-4FE8-B0C8-BC752848AAA2}" presName="parentText" presStyleLbl="node1" presStyleIdx="0" presStyleCnt="1">
        <dgm:presLayoutVars>
          <dgm:chMax val="0"/>
          <dgm:bulletEnabled val="1"/>
        </dgm:presLayoutVars>
      </dgm:prSet>
      <dgm:spPr/>
      <dgm:t>
        <a:bodyPr/>
        <a:lstStyle/>
        <a:p>
          <a:endParaRPr lang="en-US"/>
        </a:p>
      </dgm:t>
    </dgm:pt>
    <dgm:pt modelId="{6E697725-B079-4C54-9228-B44B46E73BF1}" type="pres">
      <dgm:prSet presAssocID="{687FB49B-A985-4FE8-B0C8-BC752848AAA2}" presName="negativeSpace" presStyleCnt="0"/>
      <dgm:spPr/>
    </dgm:pt>
    <dgm:pt modelId="{B519133F-7FA1-45B0-A9FE-77DD95176CD2}" type="pres">
      <dgm:prSet presAssocID="{687FB49B-A985-4FE8-B0C8-BC752848AAA2}" presName="childText" presStyleLbl="conFgAcc1" presStyleIdx="0" presStyleCnt="1">
        <dgm:presLayoutVars>
          <dgm:bulletEnabled val="1"/>
        </dgm:presLayoutVars>
      </dgm:prSet>
      <dgm:spPr/>
      <dgm:t>
        <a:bodyPr/>
        <a:lstStyle/>
        <a:p>
          <a:endParaRPr lang="en-US"/>
        </a:p>
      </dgm:t>
    </dgm:pt>
  </dgm:ptLst>
  <dgm:cxnLst>
    <dgm:cxn modelId="{F1E4E4A4-26A3-431D-8FAE-AB9FF09BE593}" type="presOf" srcId="{8E164737-D73D-46A6-BB7E-4D65FE283DA3}" destId="{66972642-139A-4975-8F4A-71F10F92B5D2}" srcOrd="0" destOrd="0" presId="urn:microsoft.com/office/officeart/2005/8/layout/list1"/>
    <dgm:cxn modelId="{195B1871-1E7E-4B76-A8BA-BF3A7C7AAB37}" srcId="{687FB49B-A985-4FE8-B0C8-BC752848AAA2}" destId="{044BE1C4-C2A9-4433-BFA0-7C27123A75E9}" srcOrd="0" destOrd="0" parTransId="{F12A80C6-37C3-4644-838A-9B8FEBFFCC41}" sibTransId="{463F1D19-FFE1-4023-93A7-822B3EFCBAD0}"/>
    <dgm:cxn modelId="{E35EF5B4-8D33-4F58-B665-8EBAD4434655}" srcId="{687FB49B-A985-4FE8-B0C8-BC752848AAA2}" destId="{F44D1076-3A57-40AE-8110-331C384D1ABF}" srcOrd="1" destOrd="0" parTransId="{13903FB7-9E4A-414F-9638-9DA0F8F797CC}" sibTransId="{3AE5C11D-C46A-4198-8215-84F0816C3C86}"/>
    <dgm:cxn modelId="{6910536B-0EB1-414B-87CC-7EB810D3B05E}" type="presOf" srcId="{F44D1076-3A57-40AE-8110-331C384D1ABF}" destId="{B519133F-7FA1-45B0-A9FE-77DD95176CD2}" srcOrd="0" destOrd="1" presId="urn:microsoft.com/office/officeart/2005/8/layout/list1"/>
    <dgm:cxn modelId="{BAC96906-1BEC-472D-90CC-82FB8FBAF821}" type="presOf" srcId="{687FB49B-A985-4FE8-B0C8-BC752848AAA2}" destId="{6F4A835A-8BD5-4BBE-9AD4-9254CF7ABC8E}" srcOrd="0" destOrd="0" presId="urn:microsoft.com/office/officeart/2005/8/layout/list1"/>
    <dgm:cxn modelId="{EA8E9014-10CC-457C-9979-244BEFFF0B5A}" type="presOf" srcId="{044BE1C4-C2A9-4433-BFA0-7C27123A75E9}" destId="{B519133F-7FA1-45B0-A9FE-77DD95176CD2}" srcOrd="0" destOrd="0" presId="urn:microsoft.com/office/officeart/2005/8/layout/list1"/>
    <dgm:cxn modelId="{564F0319-00A2-40B0-916E-9136170B72DA}" type="presOf" srcId="{687FB49B-A985-4FE8-B0C8-BC752848AAA2}" destId="{B2EAA370-2492-4756-8517-A9371FF7259F}" srcOrd="1" destOrd="0" presId="urn:microsoft.com/office/officeart/2005/8/layout/list1"/>
    <dgm:cxn modelId="{8A46FC19-093E-4C32-8B66-D2EECCC21B1D}" srcId="{8E164737-D73D-46A6-BB7E-4D65FE283DA3}" destId="{687FB49B-A985-4FE8-B0C8-BC752848AAA2}" srcOrd="0" destOrd="0" parTransId="{ED2EB38C-B650-4870-ACD9-CDCFF395D1D7}" sibTransId="{9DBFF7D7-F00F-4F35-97AE-4EF1598BC39D}"/>
    <dgm:cxn modelId="{5ADC691E-1C7B-47EF-8B14-35B98B9AB2BF}" type="presParOf" srcId="{66972642-139A-4975-8F4A-71F10F92B5D2}" destId="{5E8A5354-85F7-48D0-A47C-5CB3A0EF6658}" srcOrd="0" destOrd="0" presId="urn:microsoft.com/office/officeart/2005/8/layout/list1"/>
    <dgm:cxn modelId="{C9AD18EC-D95A-4554-A503-47434D4E92D1}" type="presParOf" srcId="{5E8A5354-85F7-48D0-A47C-5CB3A0EF6658}" destId="{6F4A835A-8BD5-4BBE-9AD4-9254CF7ABC8E}" srcOrd="0" destOrd="0" presId="urn:microsoft.com/office/officeart/2005/8/layout/list1"/>
    <dgm:cxn modelId="{8B6838C0-C16A-46D2-82C6-29CBFB192249}" type="presParOf" srcId="{5E8A5354-85F7-48D0-A47C-5CB3A0EF6658}" destId="{B2EAA370-2492-4756-8517-A9371FF7259F}" srcOrd="1" destOrd="0" presId="urn:microsoft.com/office/officeart/2005/8/layout/list1"/>
    <dgm:cxn modelId="{5670BA45-EFE3-4CFD-A57D-412C3C088FE8}" type="presParOf" srcId="{66972642-139A-4975-8F4A-71F10F92B5D2}" destId="{6E697725-B079-4C54-9228-B44B46E73BF1}" srcOrd="1" destOrd="0" presId="urn:microsoft.com/office/officeart/2005/8/layout/list1"/>
    <dgm:cxn modelId="{39DB02D7-7E55-4943-8B6D-3BCF25F33AE5}" type="presParOf" srcId="{66972642-139A-4975-8F4A-71F10F92B5D2}" destId="{B519133F-7FA1-45B0-A9FE-77DD95176CD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83B659A-C185-43EC-A672-1B303C7B15F5}" type="doc">
      <dgm:prSet loTypeId="urn:microsoft.com/office/officeart/2005/8/layout/pyramid2" loCatId="pyramid" qsTypeId="urn:microsoft.com/office/officeart/2005/8/quickstyle/3d2" qsCatId="3D" csTypeId="urn:microsoft.com/office/officeart/2005/8/colors/colorful4" csCatId="colorful" phldr="1"/>
      <dgm:spPr/>
      <dgm:t>
        <a:bodyPr/>
        <a:lstStyle/>
        <a:p>
          <a:pPr rtl="1"/>
          <a:endParaRPr lang="fa-IR"/>
        </a:p>
      </dgm:t>
    </dgm:pt>
    <dgm:pt modelId="{BC65609E-6549-4587-A668-94AF0A9451DF}">
      <dgm:prSet/>
      <dgm:spPr/>
      <dgm:t>
        <a:bodyPr/>
        <a:lstStyle/>
        <a:p>
          <a:pPr rtl="1"/>
          <a:r>
            <a:rPr lang="fa-IR" dirty="0" smtClean="0">
              <a:latin typeface="Times New Roman" pitchFamily="18" charset="0"/>
              <a:cs typeface="B Titr" pitchFamily="2" charset="-78"/>
            </a:rPr>
            <a:t>فرض همبستگی صفر میان </a:t>
          </a:r>
          <a:r>
            <a:rPr lang="en-US" dirty="0" smtClean="0">
              <a:latin typeface="Times New Roman" pitchFamily="18" charset="0"/>
              <a:cs typeface="B Titr" pitchFamily="2" charset="-78"/>
            </a:rPr>
            <a:t>PD</a:t>
          </a:r>
          <a:r>
            <a:rPr lang="fa-IR" dirty="0" smtClean="0">
              <a:latin typeface="Times New Roman" pitchFamily="18" charset="0"/>
              <a:cs typeface="B Titr" pitchFamily="2" charset="-78"/>
            </a:rPr>
            <a:t> و </a:t>
          </a:r>
          <a:r>
            <a:rPr lang="en-US" dirty="0" smtClean="0">
              <a:latin typeface="Times New Roman" pitchFamily="18" charset="0"/>
              <a:cs typeface="B Titr" pitchFamily="2" charset="-78"/>
            </a:rPr>
            <a:t>LGD </a:t>
          </a:r>
          <a:r>
            <a:rPr lang="fa-IR" dirty="0" smtClean="0">
              <a:latin typeface="Times New Roman" pitchFamily="18" charset="0"/>
              <a:cs typeface="B Titr" pitchFamily="2" charset="-78"/>
            </a:rPr>
            <a:t>همیشه واقع‌بینانه نیست.</a:t>
          </a:r>
          <a:endParaRPr lang="en-US" dirty="0">
            <a:latin typeface="Times New Roman" pitchFamily="18" charset="0"/>
            <a:cs typeface="B Titr" pitchFamily="2" charset="-78"/>
          </a:endParaRPr>
        </a:p>
      </dgm:t>
    </dgm:pt>
    <dgm:pt modelId="{43488922-E0FE-4B22-AECE-84D59449EDE6}" type="parTrans" cxnId="{C9AF777C-505F-4FCA-B3C6-E65B8D66C129}">
      <dgm:prSet/>
      <dgm:spPr/>
      <dgm:t>
        <a:bodyPr/>
        <a:lstStyle/>
        <a:p>
          <a:pPr rtl="1"/>
          <a:endParaRPr lang="fa-IR">
            <a:latin typeface="Times New Roman" pitchFamily="18" charset="0"/>
            <a:cs typeface="B Titr" pitchFamily="2" charset="-78"/>
          </a:endParaRPr>
        </a:p>
      </dgm:t>
    </dgm:pt>
    <dgm:pt modelId="{9C92314C-622D-468A-9DA0-0E6934255047}" type="sibTrans" cxnId="{C9AF777C-505F-4FCA-B3C6-E65B8D66C129}">
      <dgm:prSet/>
      <dgm:spPr/>
      <dgm:t>
        <a:bodyPr/>
        <a:lstStyle/>
        <a:p>
          <a:pPr rtl="1"/>
          <a:endParaRPr lang="fa-IR">
            <a:latin typeface="Times New Roman" pitchFamily="18" charset="0"/>
            <a:cs typeface="B Titr" pitchFamily="2" charset="-78"/>
          </a:endParaRPr>
        </a:p>
      </dgm:t>
    </dgm:pt>
    <dgm:pt modelId="{5108DF19-EB69-4C0B-B86F-B5A37E3520EA}">
      <dgm:prSet/>
      <dgm:spPr/>
      <dgm:t>
        <a:bodyPr/>
        <a:lstStyle/>
        <a:p>
          <a:pPr rtl="1"/>
          <a:r>
            <a:rPr lang="fa-IR" dirty="0" smtClean="0">
              <a:latin typeface="Times New Roman" pitchFamily="18" charset="0"/>
              <a:cs typeface="B Titr" pitchFamily="2" charset="-78"/>
            </a:rPr>
            <a:t>می‌توان تصور کرد که تحت شرایط بد اقتصادی، نرخ بازیافت کاهش و احتمال نکول افزایش می‌یابد.</a:t>
          </a:r>
          <a:endParaRPr lang="en-US" dirty="0">
            <a:latin typeface="Times New Roman" pitchFamily="18" charset="0"/>
            <a:cs typeface="B Titr" pitchFamily="2" charset="-78"/>
          </a:endParaRPr>
        </a:p>
      </dgm:t>
    </dgm:pt>
    <dgm:pt modelId="{EF4BD56E-A6C5-4599-BCF0-6AD2BA53C46B}" type="parTrans" cxnId="{C521C7E3-72A6-4F63-AB29-DE95DE960AC1}">
      <dgm:prSet/>
      <dgm:spPr/>
      <dgm:t>
        <a:bodyPr/>
        <a:lstStyle/>
        <a:p>
          <a:pPr rtl="1"/>
          <a:endParaRPr lang="fa-IR">
            <a:latin typeface="Times New Roman" pitchFamily="18" charset="0"/>
            <a:cs typeface="B Titr" pitchFamily="2" charset="-78"/>
          </a:endParaRPr>
        </a:p>
      </dgm:t>
    </dgm:pt>
    <dgm:pt modelId="{8F7B69D1-F3CD-44B8-96DD-FCBA29B05F4E}" type="sibTrans" cxnId="{C521C7E3-72A6-4F63-AB29-DE95DE960AC1}">
      <dgm:prSet/>
      <dgm:spPr/>
      <dgm:t>
        <a:bodyPr/>
        <a:lstStyle/>
        <a:p>
          <a:pPr rtl="1"/>
          <a:endParaRPr lang="fa-IR">
            <a:latin typeface="Times New Roman" pitchFamily="18" charset="0"/>
            <a:cs typeface="B Titr" pitchFamily="2" charset="-78"/>
          </a:endParaRPr>
        </a:p>
      </dgm:t>
    </dgm:pt>
    <dgm:pt modelId="{889BC888-CA2C-4643-B80B-8EE1DDF5D54F}">
      <dgm:prSet/>
      <dgm:spPr/>
      <dgm:t>
        <a:bodyPr/>
        <a:lstStyle/>
        <a:p>
          <a:pPr rtl="1"/>
          <a:r>
            <a:rPr lang="fa-IR" dirty="0" smtClean="0">
              <a:latin typeface="Times New Roman" pitchFamily="18" charset="0"/>
              <a:cs typeface="B Titr" pitchFamily="2" charset="-78"/>
            </a:rPr>
            <a:t>در واقع از فرض همبستگی صفر می‌توان به‌عنوان اولین تقریب برای تخمین زیان غیرمنتظره استفاده کرد.</a:t>
          </a:r>
          <a:endParaRPr lang="fa-IR" dirty="0">
            <a:latin typeface="Times New Roman" pitchFamily="18" charset="0"/>
            <a:cs typeface="B Titr" pitchFamily="2" charset="-78"/>
          </a:endParaRPr>
        </a:p>
      </dgm:t>
    </dgm:pt>
    <dgm:pt modelId="{E600F2D1-5122-499F-A91A-082BFC53A19F}" type="parTrans" cxnId="{CA71D815-95B9-4D6B-82F9-850CB4A8E5CD}">
      <dgm:prSet/>
      <dgm:spPr/>
      <dgm:t>
        <a:bodyPr/>
        <a:lstStyle/>
        <a:p>
          <a:pPr rtl="1"/>
          <a:endParaRPr lang="fa-IR">
            <a:latin typeface="Times New Roman" pitchFamily="18" charset="0"/>
            <a:cs typeface="B Titr" pitchFamily="2" charset="-78"/>
          </a:endParaRPr>
        </a:p>
      </dgm:t>
    </dgm:pt>
    <dgm:pt modelId="{CC6DD367-1518-4C34-A125-C7F866A93EDF}" type="sibTrans" cxnId="{CA71D815-95B9-4D6B-82F9-850CB4A8E5CD}">
      <dgm:prSet/>
      <dgm:spPr/>
      <dgm:t>
        <a:bodyPr/>
        <a:lstStyle/>
        <a:p>
          <a:pPr rtl="1"/>
          <a:endParaRPr lang="fa-IR">
            <a:latin typeface="Times New Roman" pitchFamily="18" charset="0"/>
            <a:cs typeface="B Titr" pitchFamily="2" charset="-78"/>
          </a:endParaRPr>
        </a:p>
      </dgm:t>
    </dgm:pt>
    <dgm:pt modelId="{6EB78B18-DCF0-49C3-85C9-AB3E16C54AAF}" type="pres">
      <dgm:prSet presAssocID="{D83B659A-C185-43EC-A672-1B303C7B15F5}" presName="compositeShape" presStyleCnt="0">
        <dgm:presLayoutVars>
          <dgm:dir/>
          <dgm:resizeHandles/>
        </dgm:presLayoutVars>
      </dgm:prSet>
      <dgm:spPr/>
      <dgm:t>
        <a:bodyPr/>
        <a:lstStyle/>
        <a:p>
          <a:pPr rtl="1"/>
          <a:endParaRPr lang="fa-IR"/>
        </a:p>
      </dgm:t>
    </dgm:pt>
    <dgm:pt modelId="{7969DD0F-8C9B-42A8-889B-97D1921D8631}" type="pres">
      <dgm:prSet presAssocID="{D83B659A-C185-43EC-A672-1B303C7B15F5}" presName="pyramid" presStyleLbl="node1" presStyleIdx="0" presStyleCnt="1"/>
      <dgm:spPr/>
    </dgm:pt>
    <dgm:pt modelId="{B325CF98-8655-45A3-B136-C53E74F15812}" type="pres">
      <dgm:prSet presAssocID="{D83B659A-C185-43EC-A672-1B303C7B15F5}" presName="theList" presStyleCnt="0"/>
      <dgm:spPr/>
    </dgm:pt>
    <dgm:pt modelId="{D8303F21-0AD6-43D0-86CA-EBBB2535480E}" type="pres">
      <dgm:prSet presAssocID="{BC65609E-6549-4587-A668-94AF0A9451DF}" presName="aNode" presStyleLbl="fgAcc1" presStyleIdx="0" presStyleCnt="3">
        <dgm:presLayoutVars>
          <dgm:bulletEnabled val="1"/>
        </dgm:presLayoutVars>
      </dgm:prSet>
      <dgm:spPr/>
      <dgm:t>
        <a:bodyPr/>
        <a:lstStyle/>
        <a:p>
          <a:pPr rtl="1"/>
          <a:endParaRPr lang="fa-IR"/>
        </a:p>
      </dgm:t>
    </dgm:pt>
    <dgm:pt modelId="{F0BD5398-8E56-4B1F-8D38-7F18A9C504EB}" type="pres">
      <dgm:prSet presAssocID="{BC65609E-6549-4587-A668-94AF0A9451DF}" presName="aSpace" presStyleCnt="0"/>
      <dgm:spPr/>
    </dgm:pt>
    <dgm:pt modelId="{47A8C1EC-8F8B-4EBE-ACFB-306752A03071}" type="pres">
      <dgm:prSet presAssocID="{5108DF19-EB69-4C0B-B86F-B5A37E3520EA}" presName="aNode" presStyleLbl="fgAcc1" presStyleIdx="1" presStyleCnt="3">
        <dgm:presLayoutVars>
          <dgm:bulletEnabled val="1"/>
        </dgm:presLayoutVars>
      </dgm:prSet>
      <dgm:spPr/>
      <dgm:t>
        <a:bodyPr/>
        <a:lstStyle/>
        <a:p>
          <a:pPr rtl="1"/>
          <a:endParaRPr lang="fa-IR"/>
        </a:p>
      </dgm:t>
    </dgm:pt>
    <dgm:pt modelId="{50CD7A4D-F543-4F8F-B3AB-97946B52BFAD}" type="pres">
      <dgm:prSet presAssocID="{5108DF19-EB69-4C0B-B86F-B5A37E3520EA}" presName="aSpace" presStyleCnt="0"/>
      <dgm:spPr/>
    </dgm:pt>
    <dgm:pt modelId="{A30C3C47-54FF-4AD6-85B7-DDC52DAFC435}" type="pres">
      <dgm:prSet presAssocID="{889BC888-CA2C-4643-B80B-8EE1DDF5D54F}" presName="aNode" presStyleLbl="fgAcc1" presStyleIdx="2" presStyleCnt="3">
        <dgm:presLayoutVars>
          <dgm:bulletEnabled val="1"/>
        </dgm:presLayoutVars>
      </dgm:prSet>
      <dgm:spPr/>
      <dgm:t>
        <a:bodyPr/>
        <a:lstStyle/>
        <a:p>
          <a:pPr rtl="1"/>
          <a:endParaRPr lang="fa-IR"/>
        </a:p>
      </dgm:t>
    </dgm:pt>
    <dgm:pt modelId="{2DD3087B-7BC4-4227-8334-71C64BF244E3}" type="pres">
      <dgm:prSet presAssocID="{889BC888-CA2C-4643-B80B-8EE1DDF5D54F}" presName="aSpace" presStyleCnt="0"/>
      <dgm:spPr/>
    </dgm:pt>
  </dgm:ptLst>
  <dgm:cxnLst>
    <dgm:cxn modelId="{CA71D815-95B9-4D6B-82F9-850CB4A8E5CD}" srcId="{D83B659A-C185-43EC-A672-1B303C7B15F5}" destId="{889BC888-CA2C-4643-B80B-8EE1DDF5D54F}" srcOrd="2" destOrd="0" parTransId="{E600F2D1-5122-499F-A91A-082BFC53A19F}" sibTransId="{CC6DD367-1518-4C34-A125-C7F866A93EDF}"/>
    <dgm:cxn modelId="{C9AF777C-505F-4FCA-B3C6-E65B8D66C129}" srcId="{D83B659A-C185-43EC-A672-1B303C7B15F5}" destId="{BC65609E-6549-4587-A668-94AF0A9451DF}" srcOrd="0" destOrd="0" parTransId="{43488922-E0FE-4B22-AECE-84D59449EDE6}" sibTransId="{9C92314C-622D-468A-9DA0-0E6934255047}"/>
    <dgm:cxn modelId="{45505EAC-2748-474A-B98F-9B772F8391A9}" type="presOf" srcId="{5108DF19-EB69-4C0B-B86F-B5A37E3520EA}" destId="{47A8C1EC-8F8B-4EBE-ACFB-306752A03071}" srcOrd="0" destOrd="0" presId="urn:microsoft.com/office/officeart/2005/8/layout/pyramid2"/>
    <dgm:cxn modelId="{69D72986-31FD-44EB-8966-ECAA37C7294C}" type="presOf" srcId="{D83B659A-C185-43EC-A672-1B303C7B15F5}" destId="{6EB78B18-DCF0-49C3-85C9-AB3E16C54AAF}" srcOrd="0" destOrd="0" presId="urn:microsoft.com/office/officeart/2005/8/layout/pyramid2"/>
    <dgm:cxn modelId="{C2DD9AE4-3A96-4E06-B839-0509EDC7EF68}" type="presOf" srcId="{889BC888-CA2C-4643-B80B-8EE1DDF5D54F}" destId="{A30C3C47-54FF-4AD6-85B7-DDC52DAFC435}" srcOrd="0" destOrd="0" presId="urn:microsoft.com/office/officeart/2005/8/layout/pyramid2"/>
    <dgm:cxn modelId="{4DDECF1C-C330-4F77-BA84-F5C6A125A53A}" type="presOf" srcId="{BC65609E-6549-4587-A668-94AF0A9451DF}" destId="{D8303F21-0AD6-43D0-86CA-EBBB2535480E}" srcOrd="0" destOrd="0" presId="urn:microsoft.com/office/officeart/2005/8/layout/pyramid2"/>
    <dgm:cxn modelId="{C521C7E3-72A6-4F63-AB29-DE95DE960AC1}" srcId="{D83B659A-C185-43EC-A672-1B303C7B15F5}" destId="{5108DF19-EB69-4C0B-B86F-B5A37E3520EA}" srcOrd="1" destOrd="0" parTransId="{EF4BD56E-A6C5-4599-BCF0-6AD2BA53C46B}" sibTransId="{8F7B69D1-F3CD-44B8-96DD-FCBA29B05F4E}"/>
    <dgm:cxn modelId="{455FA575-0129-4808-9B21-B5E315B8C382}" type="presParOf" srcId="{6EB78B18-DCF0-49C3-85C9-AB3E16C54AAF}" destId="{7969DD0F-8C9B-42A8-889B-97D1921D8631}" srcOrd="0" destOrd="0" presId="urn:microsoft.com/office/officeart/2005/8/layout/pyramid2"/>
    <dgm:cxn modelId="{76EC8E13-1CB9-47F9-A3DA-4868702516D1}" type="presParOf" srcId="{6EB78B18-DCF0-49C3-85C9-AB3E16C54AAF}" destId="{B325CF98-8655-45A3-B136-C53E74F15812}" srcOrd="1" destOrd="0" presId="urn:microsoft.com/office/officeart/2005/8/layout/pyramid2"/>
    <dgm:cxn modelId="{CB18D24E-6D3C-4511-9A34-960BBCE3FE97}" type="presParOf" srcId="{B325CF98-8655-45A3-B136-C53E74F15812}" destId="{D8303F21-0AD6-43D0-86CA-EBBB2535480E}" srcOrd="0" destOrd="0" presId="urn:microsoft.com/office/officeart/2005/8/layout/pyramid2"/>
    <dgm:cxn modelId="{2D343FA8-684C-41F7-8D93-ED6D04D7F32F}" type="presParOf" srcId="{B325CF98-8655-45A3-B136-C53E74F15812}" destId="{F0BD5398-8E56-4B1F-8D38-7F18A9C504EB}" srcOrd="1" destOrd="0" presId="urn:microsoft.com/office/officeart/2005/8/layout/pyramid2"/>
    <dgm:cxn modelId="{BD6609FD-8A09-4763-B00C-FE9C5228C459}" type="presParOf" srcId="{B325CF98-8655-45A3-B136-C53E74F15812}" destId="{47A8C1EC-8F8B-4EBE-ACFB-306752A03071}" srcOrd="2" destOrd="0" presId="urn:microsoft.com/office/officeart/2005/8/layout/pyramid2"/>
    <dgm:cxn modelId="{5380DE2D-FFFA-4D64-B17D-EF855099B305}" type="presParOf" srcId="{B325CF98-8655-45A3-B136-C53E74F15812}" destId="{50CD7A4D-F543-4F8F-B3AB-97946B52BFAD}" srcOrd="3" destOrd="0" presId="urn:microsoft.com/office/officeart/2005/8/layout/pyramid2"/>
    <dgm:cxn modelId="{32C4526E-A5F3-4A17-9CFE-A97D3B74DA5C}" type="presParOf" srcId="{B325CF98-8655-45A3-B136-C53E74F15812}" destId="{A30C3C47-54FF-4AD6-85B7-DDC52DAFC435}" srcOrd="4" destOrd="0" presId="urn:microsoft.com/office/officeart/2005/8/layout/pyramid2"/>
    <dgm:cxn modelId="{11E1ECF1-F67F-41EF-9C8C-36E19D635532}" type="presParOf" srcId="{B325CF98-8655-45A3-B136-C53E74F15812}" destId="{2DD3087B-7BC4-4227-8334-71C64BF244E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F392AD7-1883-45DB-B76D-4FF8AEE73E50}" type="doc">
      <dgm:prSet loTypeId="urn:microsoft.com/office/officeart/2005/8/layout/cycle4#1" loCatId="relationship" qsTypeId="urn:microsoft.com/office/officeart/2005/8/quickstyle/3d1" qsCatId="3D" csTypeId="urn:microsoft.com/office/officeart/2005/8/colors/accent2_2" csCatId="accent2" phldr="1"/>
      <dgm:spPr/>
      <dgm:t>
        <a:bodyPr/>
        <a:lstStyle/>
        <a:p>
          <a:pPr rtl="1"/>
          <a:endParaRPr lang="fa-IR"/>
        </a:p>
      </dgm:t>
    </dgm:pt>
    <dgm:pt modelId="{1848856C-8FCE-4EF4-A3BC-FB52412B899E}">
      <dgm:prSet/>
      <dgm:spPr/>
      <dgm:t>
        <a:bodyPr/>
        <a:lstStyle/>
        <a:p>
          <a:pPr rtl="1"/>
          <a:r>
            <a:rPr lang="fa-IR" dirty="0" smtClean="0">
              <a:latin typeface="Times New Roman" pitchFamily="18" charset="0"/>
              <a:cs typeface="B Titr" pitchFamily="2" charset="-78"/>
            </a:rPr>
            <a:t>احتمال</a:t>
          </a:r>
          <a:endParaRPr lang="fa-IR" dirty="0">
            <a:latin typeface="Times New Roman" pitchFamily="18" charset="0"/>
            <a:cs typeface="B Titr" pitchFamily="2" charset="-78"/>
          </a:endParaRPr>
        </a:p>
      </dgm:t>
    </dgm:pt>
    <dgm:pt modelId="{0E5E0267-813E-4395-9597-F9E328FCDB17}" type="parTrans" cxnId="{3569E191-6508-41DB-9EA3-9DF3071EAF6E}">
      <dgm:prSet/>
      <dgm:spPr/>
      <dgm:t>
        <a:bodyPr/>
        <a:lstStyle/>
        <a:p>
          <a:pPr rtl="1"/>
          <a:endParaRPr lang="fa-IR">
            <a:latin typeface="Times New Roman" pitchFamily="18" charset="0"/>
            <a:cs typeface="B Titr" pitchFamily="2" charset="-78"/>
          </a:endParaRPr>
        </a:p>
      </dgm:t>
    </dgm:pt>
    <dgm:pt modelId="{05D65AF5-3531-402D-BE19-04473B078544}" type="sibTrans" cxnId="{3569E191-6508-41DB-9EA3-9DF3071EAF6E}">
      <dgm:prSet/>
      <dgm:spPr/>
      <dgm:t>
        <a:bodyPr/>
        <a:lstStyle/>
        <a:p>
          <a:pPr rtl="1"/>
          <a:endParaRPr lang="fa-IR">
            <a:latin typeface="Times New Roman" pitchFamily="18" charset="0"/>
            <a:cs typeface="B Titr" pitchFamily="2" charset="-78"/>
          </a:endParaRPr>
        </a:p>
      </dgm:t>
    </dgm:pt>
    <dgm:pt modelId="{C2FAACD4-8E3D-4D9A-8270-A138D3FB366B}">
      <dgm:prSet/>
      <dgm:spPr/>
      <dgm:t>
        <a:bodyPr/>
        <a:lstStyle/>
        <a:p>
          <a:pPr rtl="0"/>
          <a:r>
            <a:rPr lang="en-US" dirty="0" smtClean="0">
              <a:latin typeface="Times New Roman" pitchFamily="18" charset="0"/>
              <a:cs typeface="B Titr" pitchFamily="2" charset="-78"/>
            </a:rPr>
            <a:t>Probability</a:t>
          </a:r>
          <a:endParaRPr lang="fa-IR" dirty="0">
            <a:latin typeface="Times New Roman" pitchFamily="18" charset="0"/>
            <a:cs typeface="B Titr" pitchFamily="2" charset="-78"/>
          </a:endParaRPr>
        </a:p>
      </dgm:t>
    </dgm:pt>
    <dgm:pt modelId="{B6200DF5-BBC1-4990-A47C-F47C04654D24}" type="parTrans" cxnId="{7814C862-CA4F-483D-974B-7C67A09C6934}">
      <dgm:prSet/>
      <dgm:spPr/>
      <dgm:t>
        <a:bodyPr/>
        <a:lstStyle/>
        <a:p>
          <a:pPr rtl="1"/>
          <a:endParaRPr lang="fa-IR">
            <a:latin typeface="Times New Roman" pitchFamily="18" charset="0"/>
            <a:cs typeface="B Titr" pitchFamily="2" charset="-78"/>
          </a:endParaRPr>
        </a:p>
      </dgm:t>
    </dgm:pt>
    <dgm:pt modelId="{256DA312-5D28-4588-ABD2-D6D88C832789}" type="sibTrans" cxnId="{7814C862-CA4F-483D-974B-7C67A09C6934}">
      <dgm:prSet/>
      <dgm:spPr/>
      <dgm:t>
        <a:bodyPr/>
        <a:lstStyle/>
        <a:p>
          <a:pPr rtl="1"/>
          <a:endParaRPr lang="fa-IR">
            <a:latin typeface="Times New Roman" pitchFamily="18" charset="0"/>
            <a:cs typeface="B Titr" pitchFamily="2" charset="-78"/>
          </a:endParaRPr>
        </a:p>
      </dgm:t>
    </dgm:pt>
    <dgm:pt modelId="{9291187F-9CC1-4A7D-8BA7-12E440C4E729}">
      <dgm:prSet/>
      <dgm:spPr/>
      <dgm:t>
        <a:bodyPr/>
        <a:lstStyle/>
        <a:p>
          <a:pPr rtl="1"/>
          <a:r>
            <a:rPr lang="fa-IR" dirty="0" smtClean="0">
              <a:latin typeface="Times New Roman" pitchFamily="18" charset="0"/>
              <a:cs typeface="B Titr" pitchFamily="2" charset="-78"/>
            </a:rPr>
            <a:t>شدت</a:t>
          </a:r>
          <a:endParaRPr lang="fa-IR" dirty="0">
            <a:latin typeface="Times New Roman" pitchFamily="18" charset="0"/>
            <a:cs typeface="B Titr" pitchFamily="2" charset="-78"/>
          </a:endParaRPr>
        </a:p>
      </dgm:t>
    </dgm:pt>
    <dgm:pt modelId="{97D31209-0104-466B-AB5A-D34FA503DE8F}" type="parTrans" cxnId="{C8613D6D-5FCD-4A8F-A84C-116513DB83BF}">
      <dgm:prSet/>
      <dgm:spPr/>
      <dgm:t>
        <a:bodyPr/>
        <a:lstStyle/>
        <a:p>
          <a:pPr rtl="1"/>
          <a:endParaRPr lang="fa-IR">
            <a:latin typeface="Times New Roman" pitchFamily="18" charset="0"/>
            <a:cs typeface="B Titr" pitchFamily="2" charset="-78"/>
          </a:endParaRPr>
        </a:p>
      </dgm:t>
    </dgm:pt>
    <dgm:pt modelId="{D4180D72-6B6E-48BC-96D0-AF93DE615BFC}" type="sibTrans" cxnId="{C8613D6D-5FCD-4A8F-A84C-116513DB83BF}">
      <dgm:prSet/>
      <dgm:spPr/>
      <dgm:t>
        <a:bodyPr/>
        <a:lstStyle/>
        <a:p>
          <a:pPr rtl="1"/>
          <a:endParaRPr lang="fa-IR">
            <a:latin typeface="Times New Roman" pitchFamily="18" charset="0"/>
            <a:cs typeface="B Titr" pitchFamily="2" charset="-78"/>
          </a:endParaRPr>
        </a:p>
      </dgm:t>
    </dgm:pt>
    <dgm:pt modelId="{AED0E9A0-75C0-4439-BA66-A94F4A7B3675}">
      <dgm:prSet/>
      <dgm:spPr/>
      <dgm:t>
        <a:bodyPr/>
        <a:lstStyle/>
        <a:p>
          <a:pPr rtl="0"/>
          <a:r>
            <a:rPr lang="en-US" dirty="0" smtClean="0">
              <a:latin typeface="Times New Roman" pitchFamily="18" charset="0"/>
              <a:cs typeface="B Titr" pitchFamily="2" charset="-78"/>
            </a:rPr>
            <a:t>Severity</a:t>
          </a:r>
          <a:endParaRPr lang="fa-IR" dirty="0">
            <a:latin typeface="Times New Roman" pitchFamily="18" charset="0"/>
            <a:cs typeface="B Titr" pitchFamily="2" charset="-78"/>
          </a:endParaRPr>
        </a:p>
      </dgm:t>
    </dgm:pt>
    <dgm:pt modelId="{F9E51AFF-473A-4136-B210-0735103BA5F0}" type="parTrans" cxnId="{53767C21-01EE-4333-B80E-9FC1A464BDDA}">
      <dgm:prSet/>
      <dgm:spPr/>
      <dgm:t>
        <a:bodyPr/>
        <a:lstStyle/>
        <a:p>
          <a:pPr rtl="1"/>
          <a:endParaRPr lang="fa-IR">
            <a:latin typeface="Times New Roman" pitchFamily="18" charset="0"/>
            <a:cs typeface="B Titr" pitchFamily="2" charset="-78"/>
          </a:endParaRPr>
        </a:p>
      </dgm:t>
    </dgm:pt>
    <dgm:pt modelId="{65DA031A-1C06-4388-936C-E5F4A204F032}" type="sibTrans" cxnId="{53767C21-01EE-4333-B80E-9FC1A464BDDA}">
      <dgm:prSet/>
      <dgm:spPr/>
      <dgm:t>
        <a:bodyPr/>
        <a:lstStyle/>
        <a:p>
          <a:pPr rtl="1"/>
          <a:endParaRPr lang="fa-IR">
            <a:latin typeface="Times New Roman" pitchFamily="18" charset="0"/>
            <a:cs typeface="B Titr" pitchFamily="2" charset="-78"/>
          </a:endParaRPr>
        </a:p>
      </dgm:t>
    </dgm:pt>
    <dgm:pt modelId="{CCEAEDEF-47A4-4FF7-A0BA-B8E4486DEC3D}">
      <dgm:prSet/>
      <dgm:spPr/>
      <dgm:t>
        <a:bodyPr/>
        <a:lstStyle/>
        <a:p>
          <a:pPr rtl="1"/>
          <a:r>
            <a:rPr lang="fa-IR" dirty="0" smtClean="0">
              <a:latin typeface="Times New Roman" pitchFamily="18" charset="0"/>
              <a:cs typeface="B Titr" pitchFamily="2" charset="-78"/>
            </a:rPr>
            <a:t>در‌معرض بودن</a:t>
          </a:r>
          <a:endParaRPr lang="en-US" dirty="0">
            <a:latin typeface="Times New Roman" pitchFamily="18" charset="0"/>
            <a:cs typeface="B Titr" pitchFamily="2" charset="-78"/>
          </a:endParaRPr>
        </a:p>
      </dgm:t>
    </dgm:pt>
    <dgm:pt modelId="{A11B569E-753E-4B81-96A8-5B01FF62091D}" type="parTrans" cxnId="{7391ED55-0D7C-426A-BC4A-EB78D502020F}">
      <dgm:prSet/>
      <dgm:spPr/>
      <dgm:t>
        <a:bodyPr/>
        <a:lstStyle/>
        <a:p>
          <a:pPr rtl="1"/>
          <a:endParaRPr lang="fa-IR">
            <a:latin typeface="Times New Roman" pitchFamily="18" charset="0"/>
            <a:cs typeface="B Titr" pitchFamily="2" charset="-78"/>
          </a:endParaRPr>
        </a:p>
      </dgm:t>
    </dgm:pt>
    <dgm:pt modelId="{306D5D5C-9643-41AF-9232-700D2F2B4988}" type="sibTrans" cxnId="{7391ED55-0D7C-426A-BC4A-EB78D502020F}">
      <dgm:prSet/>
      <dgm:spPr/>
      <dgm:t>
        <a:bodyPr/>
        <a:lstStyle/>
        <a:p>
          <a:pPr rtl="1"/>
          <a:endParaRPr lang="fa-IR">
            <a:latin typeface="Times New Roman" pitchFamily="18" charset="0"/>
            <a:cs typeface="B Titr" pitchFamily="2" charset="-78"/>
          </a:endParaRPr>
        </a:p>
      </dgm:t>
    </dgm:pt>
    <dgm:pt modelId="{6040D512-1710-4BC7-B499-80E4A8FA0478}">
      <dgm:prSet/>
      <dgm:spPr/>
      <dgm:t>
        <a:bodyPr/>
        <a:lstStyle/>
        <a:p>
          <a:pPr algn="l" rtl="0"/>
          <a:r>
            <a:rPr lang="en-US" dirty="0" smtClean="0">
              <a:latin typeface="Times New Roman" pitchFamily="18" charset="0"/>
              <a:cs typeface="B Titr" pitchFamily="2" charset="-78"/>
            </a:rPr>
            <a:t>Exposure</a:t>
          </a:r>
          <a:endParaRPr lang="fa-IR" dirty="0">
            <a:latin typeface="Times New Roman" pitchFamily="18" charset="0"/>
            <a:cs typeface="B Titr" pitchFamily="2" charset="-78"/>
          </a:endParaRPr>
        </a:p>
      </dgm:t>
    </dgm:pt>
    <dgm:pt modelId="{FE41D295-0BB3-47C1-A9AD-8F8285C5535F}" type="parTrans" cxnId="{0CDC6C04-FEDB-4D56-A870-3F7382FCEDB9}">
      <dgm:prSet/>
      <dgm:spPr/>
      <dgm:t>
        <a:bodyPr/>
        <a:lstStyle/>
        <a:p>
          <a:pPr rtl="1"/>
          <a:endParaRPr lang="fa-IR">
            <a:latin typeface="Times New Roman" pitchFamily="18" charset="0"/>
            <a:cs typeface="B Titr" pitchFamily="2" charset="-78"/>
          </a:endParaRPr>
        </a:p>
      </dgm:t>
    </dgm:pt>
    <dgm:pt modelId="{B29A9E0F-54E3-4415-8FFA-EBF94C80318D}" type="sibTrans" cxnId="{0CDC6C04-FEDB-4D56-A870-3F7382FCEDB9}">
      <dgm:prSet/>
      <dgm:spPr/>
      <dgm:t>
        <a:bodyPr/>
        <a:lstStyle/>
        <a:p>
          <a:pPr rtl="1"/>
          <a:endParaRPr lang="fa-IR">
            <a:latin typeface="Times New Roman" pitchFamily="18" charset="0"/>
            <a:cs typeface="B Titr" pitchFamily="2" charset="-78"/>
          </a:endParaRPr>
        </a:p>
      </dgm:t>
    </dgm:pt>
    <dgm:pt modelId="{86D1C3D0-2C4E-4A74-B154-9E94F670A1AD}">
      <dgm:prSet/>
      <dgm:spPr/>
      <dgm:t>
        <a:bodyPr/>
        <a:lstStyle/>
        <a:p>
          <a:pPr rtl="1"/>
          <a:r>
            <a:rPr lang="fa-IR" dirty="0" smtClean="0">
              <a:latin typeface="Times New Roman" pitchFamily="18" charset="0"/>
              <a:cs typeface="B Titr" pitchFamily="2" charset="-78"/>
            </a:rPr>
            <a:t>عدم‌اطمینان</a:t>
          </a:r>
          <a:endParaRPr lang="fa-IR" dirty="0">
            <a:latin typeface="Times New Roman" pitchFamily="18" charset="0"/>
            <a:cs typeface="B Titr" pitchFamily="2" charset="-78"/>
          </a:endParaRPr>
        </a:p>
      </dgm:t>
    </dgm:pt>
    <dgm:pt modelId="{564E353F-89C8-4CC1-A25B-749FEB55AC49}" type="parTrans" cxnId="{85A13E6C-60B2-42BB-9E06-8B90A2DF967F}">
      <dgm:prSet/>
      <dgm:spPr/>
      <dgm:t>
        <a:bodyPr/>
        <a:lstStyle/>
        <a:p>
          <a:pPr rtl="1"/>
          <a:endParaRPr lang="fa-IR">
            <a:latin typeface="Times New Roman" pitchFamily="18" charset="0"/>
            <a:cs typeface="B Titr" pitchFamily="2" charset="-78"/>
          </a:endParaRPr>
        </a:p>
      </dgm:t>
    </dgm:pt>
    <dgm:pt modelId="{F7A9E55B-7D5F-4B10-8DA6-4D008473CD58}" type="sibTrans" cxnId="{85A13E6C-60B2-42BB-9E06-8B90A2DF967F}">
      <dgm:prSet/>
      <dgm:spPr/>
      <dgm:t>
        <a:bodyPr/>
        <a:lstStyle/>
        <a:p>
          <a:pPr rtl="1"/>
          <a:endParaRPr lang="fa-IR">
            <a:latin typeface="Times New Roman" pitchFamily="18" charset="0"/>
            <a:cs typeface="B Titr" pitchFamily="2" charset="-78"/>
          </a:endParaRPr>
        </a:p>
      </dgm:t>
    </dgm:pt>
    <dgm:pt modelId="{199FA0AE-C5C9-4FEE-9370-9F53EA655ECC}">
      <dgm:prSet/>
      <dgm:spPr/>
      <dgm:t>
        <a:bodyPr/>
        <a:lstStyle/>
        <a:p>
          <a:pPr rtl="0"/>
          <a:r>
            <a:rPr lang="en-US" dirty="0" smtClean="0">
              <a:latin typeface="Times New Roman" pitchFamily="18" charset="0"/>
              <a:cs typeface="B Titr" pitchFamily="2" charset="-78"/>
            </a:rPr>
            <a:t>Uncertainty</a:t>
          </a:r>
          <a:endParaRPr lang="fa-IR" dirty="0">
            <a:latin typeface="Times New Roman" pitchFamily="18" charset="0"/>
            <a:cs typeface="B Titr" pitchFamily="2" charset="-78"/>
          </a:endParaRPr>
        </a:p>
      </dgm:t>
    </dgm:pt>
    <dgm:pt modelId="{9317E98D-70A4-4DDF-A141-009BB6761D76}" type="parTrans" cxnId="{588A063B-0DF0-43B5-9C43-867B2DA48FB0}">
      <dgm:prSet/>
      <dgm:spPr/>
      <dgm:t>
        <a:bodyPr/>
        <a:lstStyle/>
        <a:p>
          <a:pPr rtl="1"/>
          <a:endParaRPr lang="fa-IR">
            <a:latin typeface="Times New Roman" pitchFamily="18" charset="0"/>
            <a:cs typeface="B Titr" pitchFamily="2" charset="-78"/>
          </a:endParaRPr>
        </a:p>
      </dgm:t>
    </dgm:pt>
    <dgm:pt modelId="{544BAA37-F24F-4ADB-BEC1-7D59EF5FD2EC}" type="sibTrans" cxnId="{588A063B-0DF0-43B5-9C43-867B2DA48FB0}">
      <dgm:prSet/>
      <dgm:spPr/>
      <dgm:t>
        <a:bodyPr/>
        <a:lstStyle/>
        <a:p>
          <a:pPr rtl="1"/>
          <a:endParaRPr lang="fa-IR">
            <a:latin typeface="Times New Roman" pitchFamily="18" charset="0"/>
            <a:cs typeface="B Titr" pitchFamily="2" charset="-78"/>
          </a:endParaRPr>
        </a:p>
      </dgm:t>
    </dgm:pt>
    <dgm:pt modelId="{6EE6214A-CAAC-4472-A94C-09D3804850FB}">
      <dgm:prSet/>
      <dgm:spPr/>
      <dgm:t>
        <a:bodyPr/>
        <a:lstStyle/>
        <a:p>
          <a:endParaRPr lang="en-US">
            <a:latin typeface="Times New Roman" pitchFamily="18" charset="0"/>
            <a:cs typeface="B Titr" pitchFamily="2" charset="-78"/>
          </a:endParaRPr>
        </a:p>
      </dgm:t>
    </dgm:pt>
    <dgm:pt modelId="{D8B19323-7671-4ECE-8694-2F415FFD84CE}" type="parTrans" cxnId="{903E607D-C9B7-4E4E-9703-2303C8BAA70B}">
      <dgm:prSet/>
      <dgm:spPr/>
      <dgm:t>
        <a:bodyPr/>
        <a:lstStyle/>
        <a:p>
          <a:endParaRPr lang="en-US">
            <a:latin typeface="Times New Roman" pitchFamily="18" charset="0"/>
            <a:cs typeface="B Titr" pitchFamily="2" charset="-78"/>
          </a:endParaRPr>
        </a:p>
      </dgm:t>
    </dgm:pt>
    <dgm:pt modelId="{A69C059F-4B71-402F-8D52-440D71CBFFDB}" type="sibTrans" cxnId="{903E607D-C9B7-4E4E-9703-2303C8BAA70B}">
      <dgm:prSet/>
      <dgm:spPr/>
      <dgm:t>
        <a:bodyPr/>
        <a:lstStyle/>
        <a:p>
          <a:endParaRPr lang="en-US">
            <a:latin typeface="Times New Roman" pitchFamily="18" charset="0"/>
            <a:cs typeface="B Titr" pitchFamily="2" charset="-78"/>
          </a:endParaRPr>
        </a:p>
      </dgm:t>
    </dgm:pt>
    <dgm:pt modelId="{64CD8F21-0DB3-4513-A629-7DA32D164DD4}" type="pres">
      <dgm:prSet presAssocID="{6F392AD7-1883-45DB-B76D-4FF8AEE73E50}" presName="cycleMatrixDiagram" presStyleCnt="0">
        <dgm:presLayoutVars>
          <dgm:chMax val="1"/>
          <dgm:dir/>
          <dgm:animLvl val="lvl"/>
          <dgm:resizeHandles val="exact"/>
        </dgm:presLayoutVars>
      </dgm:prSet>
      <dgm:spPr/>
      <dgm:t>
        <a:bodyPr/>
        <a:lstStyle/>
        <a:p>
          <a:pPr rtl="1"/>
          <a:endParaRPr lang="fa-IR"/>
        </a:p>
      </dgm:t>
    </dgm:pt>
    <dgm:pt modelId="{7A7E3F5F-9129-43AD-87A3-AD8F2A01AD28}" type="pres">
      <dgm:prSet presAssocID="{6F392AD7-1883-45DB-B76D-4FF8AEE73E50}" presName="children" presStyleCnt="0"/>
      <dgm:spPr/>
    </dgm:pt>
    <dgm:pt modelId="{DEBFE25D-1D9B-49DA-9446-B45D6447A30E}" type="pres">
      <dgm:prSet presAssocID="{6F392AD7-1883-45DB-B76D-4FF8AEE73E50}" presName="child1group" presStyleCnt="0"/>
      <dgm:spPr/>
    </dgm:pt>
    <dgm:pt modelId="{0F5A4123-59BB-4088-A848-129A450FB0CE}" type="pres">
      <dgm:prSet presAssocID="{6F392AD7-1883-45DB-B76D-4FF8AEE73E50}" presName="child1" presStyleLbl="bgAcc1" presStyleIdx="0" presStyleCnt="4"/>
      <dgm:spPr/>
      <dgm:t>
        <a:bodyPr/>
        <a:lstStyle/>
        <a:p>
          <a:pPr rtl="1"/>
          <a:endParaRPr lang="fa-IR"/>
        </a:p>
      </dgm:t>
    </dgm:pt>
    <dgm:pt modelId="{642F792A-E667-4344-AC94-181C3695CD43}" type="pres">
      <dgm:prSet presAssocID="{6F392AD7-1883-45DB-B76D-4FF8AEE73E50}" presName="child1Text" presStyleLbl="bgAcc1" presStyleIdx="0" presStyleCnt="4">
        <dgm:presLayoutVars>
          <dgm:bulletEnabled val="1"/>
        </dgm:presLayoutVars>
      </dgm:prSet>
      <dgm:spPr/>
      <dgm:t>
        <a:bodyPr/>
        <a:lstStyle/>
        <a:p>
          <a:pPr rtl="1"/>
          <a:endParaRPr lang="fa-IR"/>
        </a:p>
      </dgm:t>
    </dgm:pt>
    <dgm:pt modelId="{1A061DEE-3983-4D4A-A215-F97D10F3C1C9}" type="pres">
      <dgm:prSet presAssocID="{6F392AD7-1883-45DB-B76D-4FF8AEE73E50}" presName="child2group" presStyleCnt="0"/>
      <dgm:spPr/>
    </dgm:pt>
    <dgm:pt modelId="{07A74A5B-A1B8-46E2-A5A6-9FD6483F177E}" type="pres">
      <dgm:prSet presAssocID="{6F392AD7-1883-45DB-B76D-4FF8AEE73E50}" presName="child2" presStyleLbl="bgAcc1" presStyleIdx="1" presStyleCnt="4"/>
      <dgm:spPr/>
      <dgm:t>
        <a:bodyPr/>
        <a:lstStyle/>
        <a:p>
          <a:pPr rtl="1"/>
          <a:endParaRPr lang="fa-IR"/>
        </a:p>
      </dgm:t>
    </dgm:pt>
    <dgm:pt modelId="{CBB60B83-AC17-4AA4-8154-042B22D4F400}" type="pres">
      <dgm:prSet presAssocID="{6F392AD7-1883-45DB-B76D-4FF8AEE73E50}" presName="child2Text" presStyleLbl="bgAcc1" presStyleIdx="1" presStyleCnt="4">
        <dgm:presLayoutVars>
          <dgm:bulletEnabled val="1"/>
        </dgm:presLayoutVars>
      </dgm:prSet>
      <dgm:spPr/>
      <dgm:t>
        <a:bodyPr/>
        <a:lstStyle/>
        <a:p>
          <a:pPr rtl="1"/>
          <a:endParaRPr lang="fa-IR"/>
        </a:p>
      </dgm:t>
    </dgm:pt>
    <dgm:pt modelId="{665F505E-BD38-4DBA-8968-E2F24B75D2C1}" type="pres">
      <dgm:prSet presAssocID="{6F392AD7-1883-45DB-B76D-4FF8AEE73E50}" presName="child3group" presStyleCnt="0"/>
      <dgm:spPr/>
    </dgm:pt>
    <dgm:pt modelId="{0BE6E23A-F8C2-47CD-8CD9-A516C702170D}" type="pres">
      <dgm:prSet presAssocID="{6F392AD7-1883-45DB-B76D-4FF8AEE73E50}" presName="child3" presStyleLbl="bgAcc1" presStyleIdx="2" presStyleCnt="4"/>
      <dgm:spPr/>
      <dgm:t>
        <a:bodyPr/>
        <a:lstStyle/>
        <a:p>
          <a:pPr rtl="1"/>
          <a:endParaRPr lang="fa-IR"/>
        </a:p>
      </dgm:t>
    </dgm:pt>
    <dgm:pt modelId="{21DD2B89-9CC7-4C43-9FF5-6EE28F595D54}" type="pres">
      <dgm:prSet presAssocID="{6F392AD7-1883-45DB-B76D-4FF8AEE73E50}" presName="child3Text" presStyleLbl="bgAcc1" presStyleIdx="2" presStyleCnt="4">
        <dgm:presLayoutVars>
          <dgm:bulletEnabled val="1"/>
        </dgm:presLayoutVars>
      </dgm:prSet>
      <dgm:spPr/>
      <dgm:t>
        <a:bodyPr/>
        <a:lstStyle/>
        <a:p>
          <a:pPr rtl="1"/>
          <a:endParaRPr lang="fa-IR"/>
        </a:p>
      </dgm:t>
    </dgm:pt>
    <dgm:pt modelId="{833EA0B8-E98E-43F2-919B-327A053AA792}" type="pres">
      <dgm:prSet presAssocID="{6F392AD7-1883-45DB-B76D-4FF8AEE73E50}" presName="child4group" presStyleCnt="0"/>
      <dgm:spPr/>
    </dgm:pt>
    <dgm:pt modelId="{9D96E75A-BADF-4B5A-91BC-D9363F202C26}" type="pres">
      <dgm:prSet presAssocID="{6F392AD7-1883-45DB-B76D-4FF8AEE73E50}" presName="child4" presStyleLbl="bgAcc1" presStyleIdx="3" presStyleCnt="4"/>
      <dgm:spPr/>
      <dgm:t>
        <a:bodyPr/>
        <a:lstStyle/>
        <a:p>
          <a:pPr rtl="1"/>
          <a:endParaRPr lang="fa-IR"/>
        </a:p>
      </dgm:t>
    </dgm:pt>
    <dgm:pt modelId="{9888A97C-E8CA-4138-906C-E120BA453F8D}" type="pres">
      <dgm:prSet presAssocID="{6F392AD7-1883-45DB-B76D-4FF8AEE73E50}" presName="child4Text" presStyleLbl="bgAcc1" presStyleIdx="3" presStyleCnt="4">
        <dgm:presLayoutVars>
          <dgm:bulletEnabled val="1"/>
        </dgm:presLayoutVars>
      </dgm:prSet>
      <dgm:spPr/>
      <dgm:t>
        <a:bodyPr/>
        <a:lstStyle/>
        <a:p>
          <a:pPr rtl="1"/>
          <a:endParaRPr lang="fa-IR"/>
        </a:p>
      </dgm:t>
    </dgm:pt>
    <dgm:pt modelId="{437A6360-55A7-4534-8F5B-F33DAF4F02D3}" type="pres">
      <dgm:prSet presAssocID="{6F392AD7-1883-45DB-B76D-4FF8AEE73E50}" presName="childPlaceholder" presStyleCnt="0"/>
      <dgm:spPr/>
    </dgm:pt>
    <dgm:pt modelId="{EDBD3D14-7162-4BE1-BF3B-C9CBD28E0B1F}" type="pres">
      <dgm:prSet presAssocID="{6F392AD7-1883-45DB-B76D-4FF8AEE73E50}" presName="circle" presStyleCnt="0"/>
      <dgm:spPr/>
    </dgm:pt>
    <dgm:pt modelId="{33887C0C-EC56-4DAC-88BB-2EE2D47A082E}" type="pres">
      <dgm:prSet presAssocID="{6F392AD7-1883-45DB-B76D-4FF8AEE73E50}" presName="quadrant1" presStyleLbl="node1" presStyleIdx="0" presStyleCnt="4">
        <dgm:presLayoutVars>
          <dgm:chMax val="1"/>
          <dgm:bulletEnabled val="1"/>
        </dgm:presLayoutVars>
      </dgm:prSet>
      <dgm:spPr/>
      <dgm:t>
        <a:bodyPr/>
        <a:lstStyle/>
        <a:p>
          <a:pPr rtl="1"/>
          <a:endParaRPr lang="fa-IR"/>
        </a:p>
      </dgm:t>
    </dgm:pt>
    <dgm:pt modelId="{5A356BA9-5969-490F-B61A-D1814901873F}" type="pres">
      <dgm:prSet presAssocID="{6F392AD7-1883-45DB-B76D-4FF8AEE73E50}" presName="quadrant2" presStyleLbl="node1" presStyleIdx="1" presStyleCnt="4">
        <dgm:presLayoutVars>
          <dgm:chMax val="1"/>
          <dgm:bulletEnabled val="1"/>
        </dgm:presLayoutVars>
      </dgm:prSet>
      <dgm:spPr/>
      <dgm:t>
        <a:bodyPr/>
        <a:lstStyle/>
        <a:p>
          <a:pPr rtl="1"/>
          <a:endParaRPr lang="fa-IR"/>
        </a:p>
      </dgm:t>
    </dgm:pt>
    <dgm:pt modelId="{0213C905-5399-484D-B72A-F2B7DC2681A9}" type="pres">
      <dgm:prSet presAssocID="{6F392AD7-1883-45DB-B76D-4FF8AEE73E50}" presName="quadrant3" presStyleLbl="node1" presStyleIdx="2" presStyleCnt="4">
        <dgm:presLayoutVars>
          <dgm:chMax val="1"/>
          <dgm:bulletEnabled val="1"/>
        </dgm:presLayoutVars>
      </dgm:prSet>
      <dgm:spPr/>
      <dgm:t>
        <a:bodyPr/>
        <a:lstStyle/>
        <a:p>
          <a:pPr rtl="1"/>
          <a:endParaRPr lang="fa-IR"/>
        </a:p>
      </dgm:t>
    </dgm:pt>
    <dgm:pt modelId="{C4EC4B7E-BA42-44A3-B4BB-7009A0FAA60F}" type="pres">
      <dgm:prSet presAssocID="{6F392AD7-1883-45DB-B76D-4FF8AEE73E50}" presName="quadrant4" presStyleLbl="node1" presStyleIdx="3" presStyleCnt="4">
        <dgm:presLayoutVars>
          <dgm:chMax val="1"/>
          <dgm:bulletEnabled val="1"/>
        </dgm:presLayoutVars>
      </dgm:prSet>
      <dgm:spPr/>
      <dgm:t>
        <a:bodyPr/>
        <a:lstStyle/>
        <a:p>
          <a:pPr rtl="1"/>
          <a:endParaRPr lang="fa-IR"/>
        </a:p>
      </dgm:t>
    </dgm:pt>
    <dgm:pt modelId="{0446EF93-636A-4C3D-9589-B98E08588DA7}" type="pres">
      <dgm:prSet presAssocID="{6F392AD7-1883-45DB-B76D-4FF8AEE73E50}" presName="quadrantPlaceholder" presStyleCnt="0"/>
      <dgm:spPr/>
    </dgm:pt>
    <dgm:pt modelId="{042E2C1E-BAE5-4FEE-8F43-F642E9959F27}" type="pres">
      <dgm:prSet presAssocID="{6F392AD7-1883-45DB-B76D-4FF8AEE73E50}" presName="center1" presStyleLbl="fgShp" presStyleIdx="0" presStyleCnt="2"/>
      <dgm:spPr/>
    </dgm:pt>
    <dgm:pt modelId="{506D2D3A-0E34-4729-97A3-36D98F00511E}" type="pres">
      <dgm:prSet presAssocID="{6F392AD7-1883-45DB-B76D-4FF8AEE73E50}" presName="center2" presStyleLbl="fgShp" presStyleIdx="1" presStyleCnt="2"/>
      <dgm:spPr/>
    </dgm:pt>
  </dgm:ptLst>
  <dgm:cxnLst>
    <dgm:cxn modelId="{41D3CEDA-6EE6-4763-97FF-0E2CAA44EDFB}" type="presOf" srcId="{6F392AD7-1883-45DB-B76D-4FF8AEE73E50}" destId="{64CD8F21-0DB3-4513-A629-7DA32D164DD4}" srcOrd="0" destOrd="0" presId="urn:microsoft.com/office/officeart/2005/8/layout/cycle4#1"/>
    <dgm:cxn modelId="{7391ED55-0D7C-426A-BC4A-EB78D502020F}" srcId="{6F392AD7-1883-45DB-B76D-4FF8AEE73E50}" destId="{CCEAEDEF-47A4-4FF7-A0BA-B8E4486DEC3D}" srcOrd="2" destOrd="0" parTransId="{A11B569E-753E-4B81-96A8-5B01FF62091D}" sibTransId="{306D5D5C-9643-41AF-9232-700D2F2B4988}"/>
    <dgm:cxn modelId="{A4F941EC-966D-45BA-8968-89152CFBC26A}" type="presOf" srcId="{CCEAEDEF-47A4-4FF7-A0BA-B8E4486DEC3D}" destId="{0213C905-5399-484D-B72A-F2B7DC2681A9}" srcOrd="0" destOrd="0" presId="urn:microsoft.com/office/officeart/2005/8/layout/cycle4#1"/>
    <dgm:cxn modelId="{8399B5C9-429B-401B-AC39-E45BE18882DE}" type="presOf" srcId="{199FA0AE-C5C9-4FEE-9370-9F53EA655ECC}" destId="{9D96E75A-BADF-4B5A-91BC-D9363F202C26}" srcOrd="0" destOrd="0" presId="urn:microsoft.com/office/officeart/2005/8/layout/cycle4#1"/>
    <dgm:cxn modelId="{4807E8F4-95D6-4892-9A43-01D9F505F93B}" type="presOf" srcId="{6040D512-1710-4BC7-B499-80E4A8FA0478}" destId="{0BE6E23A-F8C2-47CD-8CD9-A516C702170D}" srcOrd="0" destOrd="0" presId="urn:microsoft.com/office/officeart/2005/8/layout/cycle4#1"/>
    <dgm:cxn modelId="{BF0EFFE3-CEC9-4A83-AA30-9FFD204F14AE}" type="presOf" srcId="{C2FAACD4-8E3D-4D9A-8270-A138D3FB366B}" destId="{0F5A4123-59BB-4088-A848-129A450FB0CE}" srcOrd="0" destOrd="0" presId="urn:microsoft.com/office/officeart/2005/8/layout/cycle4#1"/>
    <dgm:cxn modelId="{0CDC6C04-FEDB-4D56-A870-3F7382FCEDB9}" srcId="{CCEAEDEF-47A4-4FF7-A0BA-B8E4486DEC3D}" destId="{6040D512-1710-4BC7-B499-80E4A8FA0478}" srcOrd="0" destOrd="0" parTransId="{FE41D295-0BB3-47C1-A9AD-8F8285C5535F}" sibTransId="{B29A9E0F-54E3-4415-8FFA-EBF94C80318D}"/>
    <dgm:cxn modelId="{736F140F-DF19-493D-AF1F-F32462686A96}" type="presOf" srcId="{AED0E9A0-75C0-4439-BA66-A94F4A7B3675}" destId="{07A74A5B-A1B8-46E2-A5A6-9FD6483F177E}" srcOrd="0" destOrd="0" presId="urn:microsoft.com/office/officeart/2005/8/layout/cycle4#1"/>
    <dgm:cxn modelId="{AD7ACDCE-E5B9-4FD2-819A-6B356F5239DC}" type="presOf" srcId="{86D1C3D0-2C4E-4A74-B154-9E94F670A1AD}" destId="{C4EC4B7E-BA42-44A3-B4BB-7009A0FAA60F}" srcOrd="0" destOrd="0" presId="urn:microsoft.com/office/officeart/2005/8/layout/cycle4#1"/>
    <dgm:cxn modelId="{903E607D-C9B7-4E4E-9703-2303C8BAA70B}" srcId="{6F392AD7-1883-45DB-B76D-4FF8AEE73E50}" destId="{6EE6214A-CAAC-4472-A94C-09D3804850FB}" srcOrd="4" destOrd="0" parTransId="{D8B19323-7671-4ECE-8694-2F415FFD84CE}" sibTransId="{A69C059F-4B71-402F-8D52-440D71CBFFDB}"/>
    <dgm:cxn modelId="{4A478170-2200-422A-9B63-A70D3118D986}" type="presOf" srcId="{9291187F-9CC1-4A7D-8BA7-12E440C4E729}" destId="{5A356BA9-5969-490F-B61A-D1814901873F}" srcOrd="0" destOrd="0" presId="urn:microsoft.com/office/officeart/2005/8/layout/cycle4#1"/>
    <dgm:cxn modelId="{02764A0D-B150-42BC-99FD-4629485B742F}" type="presOf" srcId="{AED0E9A0-75C0-4439-BA66-A94F4A7B3675}" destId="{CBB60B83-AC17-4AA4-8154-042B22D4F400}" srcOrd="1" destOrd="0" presId="urn:microsoft.com/office/officeart/2005/8/layout/cycle4#1"/>
    <dgm:cxn modelId="{49BEE6B0-75C7-4203-9FF4-01B5C1E626B6}" type="presOf" srcId="{C2FAACD4-8E3D-4D9A-8270-A138D3FB366B}" destId="{642F792A-E667-4344-AC94-181C3695CD43}" srcOrd="1" destOrd="0" presId="urn:microsoft.com/office/officeart/2005/8/layout/cycle4#1"/>
    <dgm:cxn modelId="{C8613D6D-5FCD-4A8F-A84C-116513DB83BF}" srcId="{6F392AD7-1883-45DB-B76D-4FF8AEE73E50}" destId="{9291187F-9CC1-4A7D-8BA7-12E440C4E729}" srcOrd="1" destOrd="0" parTransId="{97D31209-0104-466B-AB5A-D34FA503DE8F}" sibTransId="{D4180D72-6B6E-48BC-96D0-AF93DE615BFC}"/>
    <dgm:cxn modelId="{7814C862-CA4F-483D-974B-7C67A09C6934}" srcId="{1848856C-8FCE-4EF4-A3BC-FB52412B899E}" destId="{C2FAACD4-8E3D-4D9A-8270-A138D3FB366B}" srcOrd="0" destOrd="0" parTransId="{B6200DF5-BBC1-4990-A47C-F47C04654D24}" sibTransId="{256DA312-5D28-4588-ABD2-D6D88C832789}"/>
    <dgm:cxn modelId="{53767C21-01EE-4333-B80E-9FC1A464BDDA}" srcId="{9291187F-9CC1-4A7D-8BA7-12E440C4E729}" destId="{AED0E9A0-75C0-4439-BA66-A94F4A7B3675}" srcOrd="0" destOrd="0" parTransId="{F9E51AFF-473A-4136-B210-0735103BA5F0}" sibTransId="{65DA031A-1C06-4388-936C-E5F4A204F032}"/>
    <dgm:cxn modelId="{588A063B-0DF0-43B5-9C43-867B2DA48FB0}" srcId="{86D1C3D0-2C4E-4A74-B154-9E94F670A1AD}" destId="{199FA0AE-C5C9-4FEE-9370-9F53EA655ECC}" srcOrd="0" destOrd="0" parTransId="{9317E98D-70A4-4DDF-A141-009BB6761D76}" sibTransId="{544BAA37-F24F-4ADB-BEC1-7D59EF5FD2EC}"/>
    <dgm:cxn modelId="{3569E191-6508-41DB-9EA3-9DF3071EAF6E}" srcId="{6F392AD7-1883-45DB-B76D-4FF8AEE73E50}" destId="{1848856C-8FCE-4EF4-A3BC-FB52412B899E}" srcOrd="0" destOrd="0" parTransId="{0E5E0267-813E-4395-9597-F9E328FCDB17}" sibTransId="{05D65AF5-3531-402D-BE19-04473B078544}"/>
    <dgm:cxn modelId="{85A13E6C-60B2-42BB-9E06-8B90A2DF967F}" srcId="{6F392AD7-1883-45DB-B76D-4FF8AEE73E50}" destId="{86D1C3D0-2C4E-4A74-B154-9E94F670A1AD}" srcOrd="3" destOrd="0" parTransId="{564E353F-89C8-4CC1-A25B-749FEB55AC49}" sibTransId="{F7A9E55B-7D5F-4B10-8DA6-4D008473CD58}"/>
    <dgm:cxn modelId="{2B2FE45E-7B8B-4EFC-BD5B-3980ADB70DA9}" type="presOf" srcId="{6040D512-1710-4BC7-B499-80E4A8FA0478}" destId="{21DD2B89-9CC7-4C43-9FF5-6EE28F595D54}" srcOrd="1" destOrd="0" presId="urn:microsoft.com/office/officeart/2005/8/layout/cycle4#1"/>
    <dgm:cxn modelId="{DE1AC1FA-BB83-49E7-A88D-3E48EE95B635}" type="presOf" srcId="{199FA0AE-C5C9-4FEE-9370-9F53EA655ECC}" destId="{9888A97C-E8CA-4138-906C-E120BA453F8D}" srcOrd="1" destOrd="0" presId="urn:microsoft.com/office/officeart/2005/8/layout/cycle4#1"/>
    <dgm:cxn modelId="{E5826863-7F18-4C77-A862-6595F2EAB7FD}" type="presOf" srcId="{1848856C-8FCE-4EF4-A3BC-FB52412B899E}" destId="{33887C0C-EC56-4DAC-88BB-2EE2D47A082E}" srcOrd="0" destOrd="0" presId="urn:microsoft.com/office/officeart/2005/8/layout/cycle4#1"/>
    <dgm:cxn modelId="{7C683B2E-F65C-4054-882F-03C390738D5E}" type="presParOf" srcId="{64CD8F21-0DB3-4513-A629-7DA32D164DD4}" destId="{7A7E3F5F-9129-43AD-87A3-AD8F2A01AD28}" srcOrd="0" destOrd="0" presId="urn:microsoft.com/office/officeart/2005/8/layout/cycle4#1"/>
    <dgm:cxn modelId="{0BE9072D-054A-4073-B314-9468FB76EB35}" type="presParOf" srcId="{7A7E3F5F-9129-43AD-87A3-AD8F2A01AD28}" destId="{DEBFE25D-1D9B-49DA-9446-B45D6447A30E}" srcOrd="0" destOrd="0" presId="urn:microsoft.com/office/officeart/2005/8/layout/cycle4#1"/>
    <dgm:cxn modelId="{743CDE5B-6CFE-4AF5-A829-BD13C457EBC8}" type="presParOf" srcId="{DEBFE25D-1D9B-49DA-9446-B45D6447A30E}" destId="{0F5A4123-59BB-4088-A848-129A450FB0CE}" srcOrd="0" destOrd="0" presId="urn:microsoft.com/office/officeart/2005/8/layout/cycle4#1"/>
    <dgm:cxn modelId="{08EFB21A-0D65-4991-BA32-BF702F381C90}" type="presParOf" srcId="{DEBFE25D-1D9B-49DA-9446-B45D6447A30E}" destId="{642F792A-E667-4344-AC94-181C3695CD43}" srcOrd="1" destOrd="0" presId="urn:microsoft.com/office/officeart/2005/8/layout/cycle4#1"/>
    <dgm:cxn modelId="{9E983585-FE0D-4F9D-AC08-119CB417E72E}" type="presParOf" srcId="{7A7E3F5F-9129-43AD-87A3-AD8F2A01AD28}" destId="{1A061DEE-3983-4D4A-A215-F97D10F3C1C9}" srcOrd="1" destOrd="0" presId="urn:microsoft.com/office/officeart/2005/8/layout/cycle4#1"/>
    <dgm:cxn modelId="{20914971-D579-4DDF-8346-7111C6AB4B61}" type="presParOf" srcId="{1A061DEE-3983-4D4A-A215-F97D10F3C1C9}" destId="{07A74A5B-A1B8-46E2-A5A6-9FD6483F177E}" srcOrd="0" destOrd="0" presId="urn:microsoft.com/office/officeart/2005/8/layout/cycle4#1"/>
    <dgm:cxn modelId="{3C88CE1A-66EB-4004-9DA6-97AC92810F6B}" type="presParOf" srcId="{1A061DEE-3983-4D4A-A215-F97D10F3C1C9}" destId="{CBB60B83-AC17-4AA4-8154-042B22D4F400}" srcOrd="1" destOrd="0" presId="urn:microsoft.com/office/officeart/2005/8/layout/cycle4#1"/>
    <dgm:cxn modelId="{405CD23D-A9F4-4398-A22C-BDB68B4EF160}" type="presParOf" srcId="{7A7E3F5F-9129-43AD-87A3-AD8F2A01AD28}" destId="{665F505E-BD38-4DBA-8968-E2F24B75D2C1}" srcOrd="2" destOrd="0" presId="urn:microsoft.com/office/officeart/2005/8/layout/cycle4#1"/>
    <dgm:cxn modelId="{E26E8ED9-CFE1-4BB2-B747-6FE96BA26FAF}" type="presParOf" srcId="{665F505E-BD38-4DBA-8968-E2F24B75D2C1}" destId="{0BE6E23A-F8C2-47CD-8CD9-A516C702170D}" srcOrd="0" destOrd="0" presId="urn:microsoft.com/office/officeart/2005/8/layout/cycle4#1"/>
    <dgm:cxn modelId="{2123EB96-11DC-4612-BFBF-ADB7B4C83ED5}" type="presParOf" srcId="{665F505E-BD38-4DBA-8968-E2F24B75D2C1}" destId="{21DD2B89-9CC7-4C43-9FF5-6EE28F595D54}" srcOrd="1" destOrd="0" presId="urn:microsoft.com/office/officeart/2005/8/layout/cycle4#1"/>
    <dgm:cxn modelId="{C8617E98-5004-4E35-B205-FF8E1424E6B4}" type="presParOf" srcId="{7A7E3F5F-9129-43AD-87A3-AD8F2A01AD28}" destId="{833EA0B8-E98E-43F2-919B-327A053AA792}" srcOrd="3" destOrd="0" presId="urn:microsoft.com/office/officeart/2005/8/layout/cycle4#1"/>
    <dgm:cxn modelId="{542D46FA-1F6D-4290-B2D4-9D0097E7B912}" type="presParOf" srcId="{833EA0B8-E98E-43F2-919B-327A053AA792}" destId="{9D96E75A-BADF-4B5A-91BC-D9363F202C26}" srcOrd="0" destOrd="0" presId="urn:microsoft.com/office/officeart/2005/8/layout/cycle4#1"/>
    <dgm:cxn modelId="{6DF27FD4-5730-422B-9F0A-40FBD8920FB6}" type="presParOf" srcId="{833EA0B8-E98E-43F2-919B-327A053AA792}" destId="{9888A97C-E8CA-4138-906C-E120BA453F8D}" srcOrd="1" destOrd="0" presId="urn:microsoft.com/office/officeart/2005/8/layout/cycle4#1"/>
    <dgm:cxn modelId="{C668C642-3F86-448B-B879-98E09C422351}" type="presParOf" srcId="{7A7E3F5F-9129-43AD-87A3-AD8F2A01AD28}" destId="{437A6360-55A7-4534-8F5B-F33DAF4F02D3}" srcOrd="4" destOrd="0" presId="urn:microsoft.com/office/officeart/2005/8/layout/cycle4#1"/>
    <dgm:cxn modelId="{F3D4E4C3-6CD9-4A5B-8971-BEF75E4FDF10}" type="presParOf" srcId="{64CD8F21-0DB3-4513-A629-7DA32D164DD4}" destId="{EDBD3D14-7162-4BE1-BF3B-C9CBD28E0B1F}" srcOrd="1" destOrd="0" presId="urn:microsoft.com/office/officeart/2005/8/layout/cycle4#1"/>
    <dgm:cxn modelId="{11488D74-D165-499E-A76B-66EDC1D12EB6}" type="presParOf" srcId="{EDBD3D14-7162-4BE1-BF3B-C9CBD28E0B1F}" destId="{33887C0C-EC56-4DAC-88BB-2EE2D47A082E}" srcOrd="0" destOrd="0" presId="urn:microsoft.com/office/officeart/2005/8/layout/cycle4#1"/>
    <dgm:cxn modelId="{53051847-CFCA-408E-B974-52F9D0296DC3}" type="presParOf" srcId="{EDBD3D14-7162-4BE1-BF3B-C9CBD28E0B1F}" destId="{5A356BA9-5969-490F-B61A-D1814901873F}" srcOrd="1" destOrd="0" presId="urn:microsoft.com/office/officeart/2005/8/layout/cycle4#1"/>
    <dgm:cxn modelId="{E699138F-DD97-4486-8090-8CAD3EC7D108}" type="presParOf" srcId="{EDBD3D14-7162-4BE1-BF3B-C9CBD28E0B1F}" destId="{0213C905-5399-484D-B72A-F2B7DC2681A9}" srcOrd="2" destOrd="0" presId="urn:microsoft.com/office/officeart/2005/8/layout/cycle4#1"/>
    <dgm:cxn modelId="{44AEAA0B-B0EE-4923-B6CE-2F727B9A704D}" type="presParOf" srcId="{EDBD3D14-7162-4BE1-BF3B-C9CBD28E0B1F}" destId="{C4EC4B7E-BA42-44A3-B4BB-7009A0FAA60F}" srcOrd="3" destOrd="0" presId="urn:microsoft.com/office/officeart/2005/8/layout/cycle4#1"/>
    <dgm:cxn modelId="{DB0C0635-F738-49E9-8B17-C5B40B0D312C}" type="presParOf" srcId="{EDBD3D14-7162-4BE1-BF3B-C9CBD28E0B1F}" destId="{0446EF93-636A-4C3D-9589-B98E08588DA7}" srcOrd="4" destOrd="0" presId="urn:microsoft.com/office/officeart/2005/8/layout/cycle4#1"/>
    <dgm:cxn modelId="{125D145C-0E17-451A-B2CE-E38F2CA04F11}" type="presParOf" srcId="{64CD8F21-0DB3-4513-A629-7DA32D164DD4}" destId="{042E2C1E-BAE5-4FEE-8F43-F642E9959F27}" srcOrd="2" destOrd="0" presId="urn:microsoft.com/office/officeart/2005/8/layout/cycle4#1"/>
    <dgm:cxn modelId="{CB104EA4-0020-45DC-ABD9-CC360442D5E7}" type="presParOf" srcId="{64CD8F21-0DB3-4513-A629-7DA32D164DD4}" destId="{506D2D3A-0E34-4729-97A3-36D98F00511E}"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028320D-0E9C-4BA1-8FEB-BD742E891151}" type="doc">
      <dgm:prSet loTypeId="urn:microsoft.com/office/officeart/2005/8/layout/lProcess2" loCatId="list" qsTypeId="urn:microsoft.com/office/officeart/2005/8/quickstyle/3d1" qsCatId="3D" csTypeId="urn:microsoft.com/office/officeart/2005/8/colors/colorful1#16" csCatId="colorful"/>
      <dgm:spPr/>
      <dgm:t>
        <a:bodyPr/>
        <a:lstStyle/>
        <a:p>
          <a:pPr rtl="1"/>
          <a:endParaRPr lang="fa-IR"/>
        </a:p>
      </dgm:t>
    </dgm:pt>
    <dgm:pt modelId="{E23E4A3A-DA8B-49E7-939C-8023FF49FEF7}">
      <dgm:prSet custT="1"/>
      <dgm:spPr/>
      <dgm:t>
        <a:bodyPr/>
        <a:lstStyle/>
        <a:p>
          <a:pPr rtl="1"/>
          <a:r>
            <a:rPr lang="fa-IR" sz="7200" dirty="0" smtClean="0">
              <a:latin typeface="Arial" pitchFamily="34" charset="0"/>
              <a:cs typeface="B Titr" pitchFamily="2" charset="-78"/>
            </a:rPr>
            <a:t>زیر خط</a:t>
          </a:r>
          <a:endParaRPr lang="fa-IR" sz="7200" dirty="0">
            <a:latin typeface="Arial" pitchFamily="34" charset="0"/>
            <a:cs typeface="B Titr" pitchFamily="2" charset="-78"/>
          </a:endParaRPr>
        </a:p>
      </dgm:t>
    </dgm:pt>
    <dgm:pt modelId="{25433AAB-9E0F-4B11-A172-688460B2D110}" type="parTrans" cxnId="{3F6712B0-F700-480F-ACFF-3ABBADDA0757}">
      <dgm:prSet/>
      <dgm:spPr/>
      <dgm:t>
        <a:bodyPr/>
        <a:lstStyle/>
        <a:p>
          <a:pPr rtl="1"/>
          <a:endParaRPr lang="fa-IR">
            <a:cs typeface="B Titr" pitchFamily="2" charset="-78"/>
          </a:endParaRPr>
        </a:p>
      </dgm:t>
    </dgm:pt>
    <dgm:pt modelId="{0E74F9DF-8F36-4375-A8E3-4486FC2F54AE}" type="sibTrans" cxnId="{3F6712B0-F700-480F-ACFF-3ABBADDA0757}">
      <dgm:prSet/>
      <dgm:spPr/>
      <dgm:t>
        <a:bodyPr/>
        <a:lstStyle/>
        <a:p>
          <a:pPr rtl="1"/>
          <a:endParaRPr lang="fa-IR">
            <a:cs typeface="B Titr" pitchFamily="2" charset="-78"/>
          </a:endParaRPr>
        </a:p>
      </dgm:t>
    </dgm:pt>
    <dgm:pt modelId="{1ED8E0B3-1BC9-49D7-BB1A-B54D1F53570E}">
      <dgm:prSet custT="1"/>
      <dgm:spPr/>
      <dgm:t>
        <a:bodyPr/>
        <a:lstStyle/>
        <a:p>
          <a:pPr rtl="1"/>
          <a:r>
            <a:rPr lang="fa-IR" sz="5600" dirty="0" smtClean="0">
              <a:cs typeface="B Titr" pitchFamily="2" charset="-78"/>
            </a:rPr>
            <a:t>تعهدات</a:t>
          </a:r>
          <a:endParaRPr lang="fa-IR" sz="5600" dirty="0">
            <a:cs typeface="B Titr" pitchFamily="2" charset="-78"/>
          </a:endParaRPr>
        </a:p>
      </dgm:t>
    </dgm:pt>
    <dgm:pt modelId="{7D92E7BA-C29F-47D4-AF27-2A532729E9E7}" type="parTrans" cxnId="{0F600FF6-7531-4596-986A-C4B6AB9584CF}">
      <dgm:prSet/>
      <dgm:spPr/>
      <dgm:t>
        <a:bodyPr/>
        <a:lstStyle/>
        <a:p>
          <a:pPr rtl="1"/>
          <a:endParaRPr lang="fa-IR">
            <a:cs typeface="B Titr" pitchFamily="2" charset="-78"/>
          </a:endParaRPr>
        </a:p>
      </dgm:t>
    </dgm:pt>
    <dgm:pt modelId="{60865CB7-2A02-440B-8A47-ADA6B8C29AD7}" type="sibTrans" cxnId="{0F600FF6-7531-4596-986A-C4B6AB9584CF}">
      <dgm:prSet/>
      <dgm:spPr/>
      <dgm:t>
        <a:bodyPr/>
        <a:lstStyle/>
        <a:p>
          <a:pPr rtl="1"/>
          <a:endParaRPr lang="fa-IR">
            <a:cs typeface="B Titr" pitchFamily="2" charset="-78"/>
          </a:endParaRPr>
        </a:p>
      </dgm:t>
    </dgm:pt>
    <dgm:pt modelId="{174D1593-BAD8-41F4-BE26-809CF6576308}">
      <dgm:prSet custT="1"/>
      <dgm:spPr/>
      <dgm:t>
        <a:bodyPr/>
        <a:lstStyle/>
        <a:p>
          <a:pPr rtl="1"/>
          <a:r>
            <a:rPr lang="fa-IR" sz="7200" dirty="0" smtClean="0">
              <a:latin typeface="Arial" pitchFamily="34" charset="0"/>
              <a:cs typeface="B Titr" pitchFamily="2" charset="-78"/>
            </a:rPr>
            <a:t>روی خط</a:t>
          </a:r>
          <a:endParaRPr lang="fa-IR" sz="7200" dirty="0">
            <a:latin typeface="Arial" pitchFamily="34" charset="0"/>
            <a:cs typeface="B Titr" pitchFamily="2" charset="-78"/>
          </a:endParaRPr>
        </a:p>
      </dgm:t>
    </dgm:pt>
    <dgm:pt modelId="{F3024AB5-D320-412D-9FAF-A975E540595C}" type="parTrans" cxnId="{FCA737D8-E478-4936-8419-0CD68F1C152B}">
      <dgm:prSet/>
      <dgm:spPr/>
      <dgm:t>
        <a:bodyPr/>
        <a:lstStyle/>
        <a:p>
          <a:pPr rtl="1"/>
          <a:endParaRPr lang="fa-IR">
            <a:cs typeface="B Titr" pitchFamily="2" charset="-78"/>
          </a:endParaRPr>
        </a:p>
      </dgm:t>
    </dgm:pt>
    <dgm:pt modelId="{CB8E3F02-2EDB-493C-88AE-622CA74D80F9}" type="sibTrans" cxnId="{FCA737D8-E478-4936-8419-0CD68F1C152B}">
      <dgm:prSet/>
      <dgm:spPr/>
      <dgm:t>
        <a:bodyPr/>
        <a:lstStyle/>
        <a:p>
          <a:pPr rtl="1"/>
          <a:endParaRPr lang="fa-IR">
            <a:cs typeface="B Titr" pitchFamily="2" charset="-78"/>
          </a:endParaRPr>
        </a:p>
      </dgm:t>
    </dgm:pt>
    <dgm:pt modelId="{73FD691D-376D-49E1-BCF8-C013E5D2A12C}">
      <dgm:prSet custT="1"/>
      <dgm:spPr/>
      <dgm:t>
        <a:bodyPr/>
        <a:lstStyle/>
        <a:p>
          <a:pPr rtl="1"/>
          <a:r>
            <a:rPr lang="fa-IR" sz="5600" dirty="0" smtClean="0">
              <a:cs typeface="B Titr" pitchFamily="2" charset="-78"/>
            </a:rPr>
            <a:t>ماندۀ وام</a:t>
          </a:r>
          <a:endParaRPr lang="fa-IR" sz="5600" dirty="0">
            <a:cs typeface="B Titr" pitchFamily="2" charset="-78"/>
          </a:endParaRPr>
        </a:p>
      </dgm:t>
    </dgm:pt>
    <dgm:pt modelId="{B9335E90-F9EA-46C7-9AFA-0134E354B90F}" type="parTrans" cxnId="{753C5981-D6EF-47B8-8700-2B5270DCB501}">
      <dgm:prSet/>
      <dgm:spPr/>
      <dgm:t>
        <a:bodyPr/>
        <a:lstStyle/>
        <a:p>
          <a:pPr rtl="1"/>
          <a:endParaRPr lang="fa-IR">
            <a:cs typeface="B Titr" pitchFamily="2" charset="-78"/>
          </a:endParaRPr>
        </a:p>
      </dgm:t>
    </dgm:pt>
    <dgm:pt modelId="{BE990656-4373-4D69-BCDA-0F3D2FE9F721}" type="sibTrans" cxnId="{753C5981-D6EF-47B8-8700-2B5270DCB501}">
      <dgm:prSet/>
      <dgm:spPr/>
      <dgm:t>
        <a:bodyPr/>
        <a:lstStyle/>
        <a:p>
          <a:pPr rtl="1"/>
          <a:endParaRPr lang="fa-IR">
            <a:cs typeface="B Titr" pitchFamily="2" charset="-78"/>
          </a:endParaRPr>
        </a:p>
      </dgm:t>
    </dgm:pt>
    <dgm:pt modelId="{AB96AECE-29E5-46A4-9B2B-676A12DFD54E}" type="pres">
      <dgm:prSet presAssocID="{0028320D-0E9C-4BA1-8FEB-BD742E891151}" presName="theList" presStyleCnt="0">
        <dgm:presLayoutVars>
          <dgm:dir/>
          <dgm:animLvl val="lvl"/>
          <dgm:resizeHandles val="exact"/>
        </dgm:presLayoutVars>
      </dgm:prSet>
      <dgm:spPr/>
      <dgm:t>
        <a:bodyPr/>
        <a:lstStyle/>
        <a:p>
          <a:pPr rtl="1"/>
          <a:endParaRPr lang="fa-IR"/>
        </a:p>
      </dgm:t>
    </dgm:pt>
    <dgm:pt modelId="{A78A9DA4-A4CD-4EE7-AE5A-871C7CCE857D}" type="pres">
      <dgm:prSet presAssocID="{E23E4A3A-DA8B-49E7-939C-8023FF49FEF7}" presName="compNode" presStyleCnt="0"/>
      <dgm:spPr/>
    </dgm:pt>
    <dgm:pt modelId="{AB48E4C1-AFFC-4D5F-9014-FB1BE74351AE}" type="pres">
      <dgm:prSet presAssocID="{E23E4A3A-DA8B-49E7-939C-8023FF49FEF7}" presName="aNode" presStyleLbl="bgShp" presStyleIdx="0" presStyleCnt="2"/>
      <dgm:spPr/>
      <dgm:t>
        <a:bodyPr/>
        <a:lstStyle/>
        <a:p>
          <a:pPr rtl="1"/>
          <a:endParaRPr lang="fa-IR"/>
        </a:p>
      </dgm:t>
    </dgm:pt>
    <dgm:pt modelId="{0E51D38C-A136-426F-9445-0216BB053C9E}" type="pres">
      <dgm:prSet presAssocID="{E23E4A3A-DA8B-49E7-939C-8023FF49FEF7}" presName="textNode" presStyleLbl="bgShp" presStyleIdx="0" presStyleCnt="2"/>
      <dgm:spPr/>
      <dgm:t>
        <a:bodyPr/>
        <a:lstStyle/>
        <a:p>
          <a:pPr rtl="1"/>
          <a:endParaRPr lang="fa-IR"/>
        </a:p>
      </dgm:t>
    </dgm:pt>
    <dgm:pt modelId="{F45E746E-69CF-43E7-9C90-1B9D2F820B58}" type="pres">
      <dgm:prSet presAssocID="{E23E4A3A-DA8B-49E7-939C-8023FF49FEF7}" presName="compChildNode" presStyleCnt="0"/>
      <dgm:spPr/>
    </dgm:pt>
    <dgm:pt modelId="{C3EC6148-A0DC-4E42-A98E-C8A0831BE175}" type="pres">
      <dgm:prSet presAssocID="{E23E4A3A-DA8B-49E7-939C-8023FF49FEF7}" presName="theInnerList" presStyleCnt="0"/>
      <dgm:spPr/>
    </dgm:pt>
    <dgm:pt modelId="{9DF9D3F2-AA2B-4CD0-A41E-7DA3AC8C4AD1}" type="pres">
      <dgm:prSet presAssocID="{1ED8E0B3-1BC9-49D7-BB1A-B54D1F53570E}" presName="childNode" presStyleLbl="node1" presStyleIdx="0" presStyleCnt="2">
        <dgm:presLayoutVars>
          <dgm:bulletEnabled val="1"/>
        </dgm:presLayoutVars>
      </dgm:prSet>
      <dgm:spPr/>
      <dgm:t>
        <a:bodyPr/>
        <a:lstStyle/>
        <a:p>
          <a:pPr rtl="1"/>
          <a:endParaRPr lang="fa-IR"/>
        </a:p>
      </dgm:t>
    </dgm:pt>
    <dgm:pt modelId="{BD67A4DD-EED7-49EA-9128-77FB94197A1A}" type="pres">
      <dgm:prSet presAssocID="{E23E4A3A-DA8B-49E7-939C-8023FF49FEF7}" presName="aSpace" presStyleCnt="0"/>
      <dgm:spPr/>
    </dgm:pt>
    <dgm:pt modelId="{A1A20AB8-5858-4C69-8873-B01D854B8E9B}" type="pres">
      <dgm:prSet presAssocID="{174D1593-BAD8-41F4-BE26-809CF6576308}" presName="compNode" presStyleCnt="0"/>
      <dgm:spPr/>
    </dgm:pt>
    <dgm:pt modelId="{FBA7EBAA-738F-4DD9-A3B1-40D4DBC77FD3}" type="pres">
      <dgm:prSet presAssocID="{174D1593-BAD8-41F4-BE26-809CF6576308}" presName="aNode" presStyleLbl="bgShp" presStyleIdx="1" presStyleCnt="2"/>
      <dgm:spPr/>
      <dgm:t>
        <a:bodyPr/>
        <a:lstStyle/>
        <a:p>
          <a:pPr rtl="1"/>
          <a:endParaRPr lang="fa-IR"/>
        </a:p>
      </dgm:t>
    </dgm:pt>
    <dgm:pt modelId="{7AE3A28A-86CA-4CD7-95E9-834C4558C9F0}" type="pres">
      <dgm:prSet presAssocID="{174D1593-BAD8-41F4-BE26-809CF6576308}" presName="textNode" presStyleLbl="bgShp" presStyleIdx="1" presStyleCnt="2"/>
      <dgm:spPr/>
      <dgm:t>
        <a:bodyPr/>
        <a:lstStyle/>
        <a:p>
          <a:pPr rtl="1"/>
          <a:endParaRPr lang="fa-IR"/>
        </a:p>
      </dgm:t>
    </dgm:pt>
    <dgm:pt modelId="{52D4C3D1-B807-4A7F-B097-44C61A686218}" type="pres">
      <dgm:prSet presAssocID="{174D1593-BAD8-41F4-BE26-809CF6576308}" presName="compChildNode" presStyleCnt="0"/>
      <dgm:spPr/>
    </dgm:pt>
    <dgm:pt modelId="{2DDDA597-80AA-4187-A09B-9839300434DF}" type="pres">
      <dgm:prSet presAssocID="{174D1593-BAD8-41F4-BE26-809CF6576308}" presName="theInnerList" presStyleCnt="0"/>
      <dgm:spPr/>
    </dgm:pt>
    <dgm:pt modelId="{79FF5E27-8B9A-4211-8180-BDAFED6F9530}" type="pres">
      <dgm:prSet presAssocID="{73FD691D-376D-49E1-BCF8-C013E5D2A12C}" presName="childNode" presStyleLbl="node1" presStyleIdx="1" presStyleCnt="2">
        <dgm:presLayoutVars>
          <dgm:bulletEnabled val="1"/>
        </dgm:presLayoutVars>
      </dgm:prSet>
      <dgm:spPr/>
      <dgm:t>
        <a:bodyPr/>
        <a:lstStyle/>
        <a:p>
          <a:pPr rtl="1"/>
          <a:endParaRPr lang="fa-IR"/>
        </a:p>
      </dgm:t>
    </dgm:pt>
  </dgm:ptLst>
  <dgm:cxnLst>
    <dgm:cxn modelId="{3F6712B0-F700-480F-ACFF-3ABBADDA0757}" srcId="{0028320D-0E9C-4BA1-8FEB-BD742E891151}" destId="{E23E4A3A-DA8B-49E7-939C-8023FF49FEF7}" srcOrd="0" destOrd="0" parTransId="{25433AAB-9E0F-4B11-A172-688460B2D110}" sibTransId="{0E74F9DF-8F36-4375-A8E3-4486FC2F54AE}"/>
    <dgm:cxn modelId="{68E1F7C7-4541-4CDF-A48C-D0667E8B1875}" type="presOf" srcId="{174D1593-BAD8-41F4-BE26-809CF6576308}" destId="{FBA7EBAA-738F-4DD9-A3B1-40D4DBC77FD3}" srcOrd="0" destOrd="0" presId="urn:microsoft.com/office/officeart/2005/8/layout/lProcess2"/>
    <dgm:cxn modelId="{B8031855-0E06-4928-BFE4-FE28759A9404}" type="presOf" srcId="{174D1593-BAD8-41F4-BE26-809CF6576308}" destId="{7AE3A28A-86CA-4CD7-95E9-834C4558C9F0}" srcOrd="1" destOrd="0" presId="urn:microsoft.com/office/officeart/2005/8/layout/lProcess2"/>
    <dgm:cxn modelId="{DFBD63F2-A509-4530-A614-337F23D9011D}" type="presOf" srcId="{73FD691D-376D-49E1-BCF8-C013E5D2A12C}" destId="{79FF5E27-8B9A-4211-8180-BDAFED6F9530}" srcOrd="0" destOrd="0" presId="urn:microsoft.com/office/officeart/2005/8/layout/lProcess2"/>
    <dgm:cxn modelId="{BE3EA3F9-0CFC-41E2-8403-055DDB2C7867}" type="presOf" srcId="{E23E4A3A-DA8B-49E7-939C-8023FF49FEF7}" destId="{0E51D38C-A136-426F-9445-0216BB053C9E}" srcOrd="1" destOrd="0" presId="urn:microsoft.com/office/officeart/2005/8/layout/lProcess2"/>
    <dgm:cxn modelId="{0F600FF6-7531-4596-986A-C4B6AB9584CF}" srcId="{E23E4A3A-DA8B-49E7-939C-8023FF49FEF7}" destId="{1ED8E0B3-1BC9-49D7-BB1A-B54D1F53570E}" srcOrd="0" destOrd="0" parTransId="{7D92E7BA-C29F-47D4-AF27-2A532729E9E7}" sibTransId="{60865CB7-2A02-440B-8A47-ADA6B8C29AD7}"/>
    <dgm:cxn modelId="{0566A551-5C93-4799-A442-E6D9BB424B5F}" type="presOf" srcId="{1ED8E0B3-1BC9-49D7-BB1A-B54D1F53570E}" destId="{9DF9D3F2-AA2B-4CD0-A41E-7DA3AC8C4AD1}" srcOrd="0" destOrd="0" presId="urn:microsoft.com/office/officeart/2005/8/layout/lProcess2"/>
    <dgm:cxn modelId="{1BDB3512-DAE0-4FAE-8A0E-F672B870110D}" type="presOf" srcId="{0028320D-0E9C-4BA1-8FEB-BD742E891151}" destId="{AB96AECE-29E5-46A4-9B2B-676A12DFD54E}" srcOrd="0" destOrd="0" presId="urn:microsoft.com/office/officeart/2005/8/layout/lProcess2"/>
    <dgm:cxn modelId="{753C5981-D6EF-47B8-8700-2B5270DCB501}" srcId="{174D1593-BAD8-41F4-BE26-809CF6576308}" destId="{73FD691D-376D-49E1-BCF8-C013E5D2A12C}" srcOrd="0" destOrd="0" parTransId="{B9335E90-F9EA-46C7-9AFA-0134E354B90F}" sibTransId="{BE990656-4373-4D69-BCDA-0F3D2FE9F721}"/>
    <dgm:cxn modelId="{FCA737D8-E478-4936-8419-0CD68F1C152B}" srcId="{0028320D-0E9C-4BA1-8FEB-BD742E891151}" destId="{174D1593-BAD8-41F4-BE26-809CF6576308}" srcOrd="1" destOrd="0" parTransId="{F3024AB5-D320-412D-9FAF-A975E540595C}" sibTransId="{CB8E3F02-2EDB-493C-88AE-622CA74D80F9}"/>
    <dgm:cxn modelId="{A5B3783F-7FE6-4D51-8D09-B752DA77DDF0}" type="presOf" srcId="{E23E4A3A-DA8B-49E7-939C-8023FF49FEF7}" destId="{AB48E4C1-AFFC-4D5F-9014-FB1BE74351AE}" srcOrd="0" destOrd="0" presId="urn:microsoft.com/office/officeart/2005/8/layout/lProcess2"/>
    <dgm:cxn modelId="{3E55D7EA-CCC5-4301-9EC4-E8552420D15B}" type="presParOf" srcId="{AB96AECE-29E5-46A4-9B2B-676A12DFD54E}" destId="{A78A9DA4-A4CD-4EE7-AE5A-871C7CCE857D}" srcOrd="0" destOrd="0" presId="urn:microsoft.com/office/officeart/2005/8/layout/lProcess2"/>
    <dgm:cxn modelId="{F23AC489-F447-4B14-A5EC-D31806938D67}" type="presParOf" srcId="{A78A9DA4-A4CD-4EE7-AE5A-871C7CCE857D}" destId="{AB48E4C1-AFFC-4D5F-9014-FB1BE74351AE}" srcOrd="0" destOrd="0" presId="urn:microsoft.com/office/officeart/2005/8/layout/lProcess2"/>
    <dgm:cxn modelId="{DAD61136-0107-4DAE-A97A-74AD7D457EF1}" type="presParOf" srcId="{A78A9DA4-A4CD-4EE7-AE5A-871C7CCE857D}" destId="{0E51D38C-A136-426F-9445-0216BB053C9E}" srcOrd="1" destOrd="0" presId="urn:microsoft.com/office/officeart/2005/8/layout/lProcess2"/>
    <dgm:cxn modelId="{F0D7D223-1AC2-4B46-A5D9-82747F9F6A1B}" type="presParOf" srcId="{A78A9DA4-A4CD-4EE7-AE5A-871C7CCE857D}" destId="{F45E746E-69CF-43E7-9C90-1B9D2F820B58}" srcOrd="2" destOrd="0" presId="urn:microsoft.com/office/officeart/2005/8/layout/lProcess2"/>
    <dgm:cxn modelId="{C80D5FEF-6546-4949-9FC9-06E11EAD86C4}" type="presParOf" srcId="{F45E746E-69CF-43E7-9C90-1B9D2F820B58}" destId="{C3EC6148-A0DC-4E42-A98E-C8A0831BE175}" srcOrd="0" destOrd="0" presId="urn:microsoft.com/office/officeart/2005/8/layout/lProcess2"/>
    <dgm:cxn modelId="{29AD4687-0177-473B-8E08-AF84DEB0DC60}" type="presParOf" srcId="{C3EC6148-A0DC-4E42-A98E-C8A0831BE175}" destId="{9DF9D3F2-AA2B-4CD0-A41E-7DA3AC8C4AD1}" srcOrd="0" destOrd="0" presId="urn:microsoft.com/office/officeart/2005/8/layout/lProcess2"/>
    <dgm:cxn modelId="{86A371F0-5720-4A94-A0C8-2D2C4C6B43E5}" type="presParOf" srcId="{AB96AECE-29E5-46A4-9B2B-676A12DFD54E}" destId="{BD67A4DD-EED7-49EA-9128-77FB94197A1A}" srcOrd="1" destOrd="0" presId="urn:microsoft.com/office/officeart/2005/8/layout/lProcess2"/>
    <dgm:cxn modelId="{27074BD1-7AFB-4B0C-9449-1EB64E7505FE}" type="presParOf" srcId="{AB96AECE-29E5-46A4-9B2B-676A12DFD54E}" destId="{A1A20AB8-5858-4C69-8873-B01D854B8E9B}" srcOrd="2" destOrd="0" presId="urn:microsoft.com/office/officeart/2005/8/layout/lProcess2"/>
    <dgm:cxn modelId="{EF2C5458-E5A1-43CC-AA53-061F515B2995}" type="presParOf" srcId="{A1A20AB8-5858-4C69-8873-B01D854B8E9B}" destId="{FBA7EBAA-738F-4DD9-A3B1-40D4DBC77FD3}" srcOrd="0" destOrd="0" presId="urn:microsoft.com/office/officeart/2005/8/layout/lProcess2"/>
    <dgm:cxn modelId="{158A9AF2-1EC3-47C9-8259-883C460C5498}" type="presParOf" srcId="{A1A20AB8-5858-4C69-8873-B01D854B8E9B}" destId="{7AE3A28A-86CA-4CD7-95E9-834C4558C9F0}" srcOrd="1" destOrd="0" presId="urn:microsoft.com/office/officeart/2005/8/layout/lProcess2"/>
    <dgm:cxn modelId="{DA3A24A5-0804-4F8A-8F04-D0B3DCD202CE}" type="presParOf" srcId="{A1A20AB8-5858-4C69-8873-B01D854B8E9B}" destId="{52D4C3D1-B807-4A7F-B097-44C61A686218}" srcOrd="2" destOrd="0" presId="urn:microsoft.com/office/officeart/2005/8/layout/lProcess2"/>
    <dgm:cxn modelId="{04093D7D-413E-45FB-9998-C63C124F0004}" type="presParOf" srcId="{52D4C3D1-B807-4A7F-B097-44C61A686218}" destId="{2DDDA597-80AA-4187-A09B-9839300434DF}" srcOrd="0" destOrd="0" presId="urn:microsoft.com/office/officeart/2005/8/layout/lProcess2"/>
    <dgm:cxn modelId="{64EF9F21-80B8-413B-BC32-CE343D039A12}" type="presParOf" srcId="{2DDDA597-80AA-4187-A09B-9839300434DF}" destId="{79FF5E27-8B9A-4211-8180-BDAFED6F953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9C0725-E3C4-4DD6-BFC4-98C299DD1B68}" type="doc">
      <dgm:prSet loTypeId="urn:microsoft.com/office/officeart/2005/8/layout/process3" loCatId="process" qsTypeId="urn:microsoft.com/office/officeart/2005/8/quickstyle/3d1" qsCatId="3D" csTypeId="urn:microsoft.com/office/officeart/2005/8/colors/accent2_3" csCatId="accent2"/>
      <dgm:spPr/>
      <dgm:t>
        <a:bodyPr/>
        <a:lstStyle/>
        <a:p>
          <a:pPr rtl="1"/>
          <a:endParaRPr lang="fa-IR"/>
        </a:p>
      </dgm:t>
    </dgm:pt>
    <dgm:pt modelId="{085C3426-3020-43F4-9C0E-A09ED86CC31D}">
      <dgm:prSet/>
      <dgm:spPr/>
      <dgm:t>
        <a:bodyPr/>
        <a:lstStyle/>
        <a:p>
          <a:pPr rtl="0"/>
          <a:r>
            <a:rPr lang="fa-IR" dirty="0" smtClean="0">
              <a:latin typeface="Arial Unicode MS" pitchFamily="34" charset="-128"/>
              <a:ea typeface="Arial Unicode MS" pitchFamily="34" charset="-128"/>
              <a:cs typeface="B Titr" pitchFamily="2" charset="-78"/>
            </a:rPr>
            <a:t>زیان مشروط بر نکول درصدی از مبلغ در معرض نکول است که در صورت وقوع نکول از دست می‌رود.</a:t>
          </a:r>
          <a:endParaRPr lang="fa-IR" dirty="0">
            <a:latin typeface="Arial Unicode MS" pitchFamily="34" charset="-128"/>
            <a:ea typeface="Arial Unicode MS" pitchFamily="34" charset="-128"/>
            <a:cs typeface="B Titr" pitchFamily="2" charset="-78"/>
          </a:endParaRPr>
        </a:p>
      </dgm:t>
    </dgm:pt>
    <dgm:pt modelId="{647C2963-D070-458D-8E79-B5AEEE233116}" type="parTrans" cxnId="{37BEC568-E5FD-4BEC-AA90-9F50D62DB460}">
      <dgm:prSet/>
      <dgm:spPr/>
      <dgm:t>
        <a:bodyPr/>
        <a:lstStyle/>
        <a:p>
          <a:pPr rtl="1"/>
          <a:endParaRPr lang="fa-IR">
            <a:cs typeface="B Titr" pitchFamily="2" charset="-78"/>
          </a:endParaRPr>
        </a:p>
      </dgm:t>
    </dgm:pt>
    <dgm:pt modelId="{7AEC214D-C0B4-4ECB-B1C9-5536BC6C891D}" type="sibTrans" cxnId="{37BEC568-E5FD-4BEC-AA90-9F50D62DB460}">
      <dgm:prSet/>
      <dgm:spPr/>
      <dgm:t>
        <a:bodyPr/>
        <a:lstStyle/>
        <a:p>
          <a:pPr rtl="1"/>
          <a:endParaRPr lang="fa-IR">
            <a:cs typeface="B Titr" pitchFamily="2" charset="-78"/>
          </a:endParaRPr>
        </a:p>
      </dgm:t>
    </dgm:pt>
    <dgm:pt modelId="{88D94FFC-C46A-4CCB-8A17-F4D743E87000}" type="pres">
      <dgm:prSet presAssocID="{4F9C0725-E3C4-4DD6-BFC4-98C299DD1B68}" presName="linearFlow" presStyleCnt="0">
        <dgm:presLayoutVars>
          <dgm:dir/>
          <dgm:animLvl val="lvl"/>
          <dgm:resizeHandles val="exact"/>
        </dgm:presLayoutVars>
      </dgm:prSet>
      <dgm:spPr/>
      <dgm:t>
        <a:bodyPr/>
        <a:lstStyle/>
        <a:p>
          <a:pPr rtl="1"/>
          <a:endParaRPr lang="fa-IR"/>
        </a:p>
      </dgm:t>
    </dgm:pt>
    <dgm:pt modelId="{9FD10996-B52C-45A2-9A72-609AF69FDBBA}" type="pres">
      <dgm:prSet presAssocID="{085C3426-3020-43F4-9C0E-A09ED86CC31D}" presName="composite" presStyleCnt="0"/>
      <dgm:spPr/>
      <dgm:t>
        <a:bodyPr/>
        <a:lstStyle/>
        <a:p>
          <a:pPr rtl="1"/>
          <a:endParaRPr lang="fa-IR"/>
        </a:p>
      </dgm:t>
    </dgm:pt>
    <dgm:pt modelId="{BB4475B2-14FC-4D7C-9AD5-C4289F0B6B0D}" type="pres">
      <dgm:prSet presAssocID="{085C3426-3020-43F4-9C0E-A09ED86CC31D}" presName="parTx" presStyleLbl="node1" presStyleIdx="0" presStyleCnt="1">
        <dgm:presLayoutVars>
          <dgm:chMax val="0"/>
          <dgm:chPref val="0"/>
          <dgm:bulletEnabled val="1"/>
        </dgm:presLayoutVars>
      </dgm:prSet>
      <dgm:spPr/>
      <dgm:t>
        <a:bodyPr/>
        <a:lstStyle/>
        <a:p>
          <a:pPr rtl="1"/>
          <a:endParaRPr lang="fa-IR"/>
        </a:p>
      </dgm:t>
    </dgm:pt>
    <dgm:pt modelId="{6CD5D942-79B4-44A7-8C19-F1F542111CCA}" type="pres">
      <dgm:prSet presAssocID="{085C3426-3020-43F4-9C0E-A09ED86CC31D}" presName="parSh" presStyleLbl="node1" presStyleIdx="0" presStyleCnt="1"/>
      <dgm:spPr/>
      <dgm:t>
        <a:bodyPr/>
        <a:lstStyle/>
        <a:p>
          <a:pPr rtl="1"/>
          <a:endParaRPr lang="fa-IR"/>
        </a:p>
      </dgm:t>
    </dgm:pt>
    <dgm:pt modelId="{E6507389-0DB7-4825-89FE-B7BF9857F8F8}" type="pres">
      <dgm:prSet presAssocID="{085C3426-3020-43F4-9C0E-A09ED86CC31D}" presName="desTx" presStyleLbl="fgAcc1" presStyleIdx="0" presStyleCnt="1">
        <dgm:presLayoutVars>
          <dgm:bulletEnabled val="1"/>
        </dgm:presLayoutVars>
      </dgm:prSet>
      <dgm:spPr/>
      <dgm:t>
        <a:bodyPr/>
        <a:lstStyle/>
        <a:p>
          <a:pPr rtl="1"/>
          <a:endParaRPr lang="fa-IR"/>
        </a:p>
      </dgm:t>
    </dgm:pt>
  </dgm:ptLst>
  <dgm:cxnLst>
    <dgm:cxn modelId="{E17B3155-E82A-4C1C-A711-05C8C61AFDC5}" type="presOf" srcId="{085C3426-3020-43F4-9C0E-A09ED86CC31D}" destId="{6CD5D942-79B4-44A7-8C19-F1F542111CCA}" srcOrd="1" destOrd="0" presId="urn:microsoft.com/office/officeart/2005/8/layout/process3"/>
    <dgm:cxn modelId="{37BEC568-E5FD-4BEC-AA90-9F50D62DB460}" srcId="{4F9C0725-E3C4-4DD6-BFC4-98C299DD1B68}" destId="{085C3426-3020-43F4-9C0E-A09ED86CC31D}" srcOrd="0" destOrd="0" parTransId="{647C2963-D070-458D-8E79-B5AEEE233116}" sibTransId="{7AEC214D-C0B4-4ECB-B1C9-5536BC6C891D}"/>
    <dgm:cxn modelId="{B84BD555-659C-4078-B6E2-059C140F3EF2}" type="presOf" srcId="{4F9C0725-E3C4-4DD6-BFC4-98C299DD1B68}" destId="{88D94FFC-C46A-4CCB-8A17-F4D743E87000}" srcOrd="0" destOrd="0" presId="urn:microsoft.com/office/officeart/2005/8/layout/process3"/>
    <dgm:cxn modelId="{0C169375-8D38-4BA4-A491-0ACACE1599AF}" type="presOf" srcId="{085C3426-3020-43F4-9C0E-A09ED86CC31D}" destId="{BB4475B2-14FC-4D7C-9AD5-C4289F0B6B0D}" srcOrd="0" destOrd="0" presId="urn:microsoft.com/office/officeart/2005/8/layout/process3"/>
    <dgm:cxn modelId="{BD72A0C1-E024-4DE6-83B8-C55F759765A8}" type="presParOf" srcId="{88D94FFC-C46A-4CCB-8A17-F4D743E87000}" destId="{9FD10996-B52C-45A2-9A72-609AF69FDBBA}" srcOrd="0" destOrd="0" presId="urn:microsoft.com/office/officeart/2005/8/layout/process3"/>
    <dgm:cxn modelId="{52AD79A7-A8F4-4CF4-894D-27DD026A3C28}" type="presParOf" srcId="{9FD10996-B52C-45A2-9A72-609AF69FDBBA}" destId="{BB4475B2-14FC-4D7C-9AD5-C4289F0B6B0D}" srcOrd="0" destOrd="0" presId="urn:microsoft.com/office/officeart/2005/8/layout/process3"/>
    <dgm:cxn modelId="{AF1CDA5C-8392-452E-9506-E06F5BEC0844}" type="presParOf" srcId="{9FD10996-B52C-45A2-9A72-609AF69FDBBA}" destId="{6CD5D942-79B4-44A7-8C19-F1F542111CCA}" srcOrd="1" destOrd="0" presId="urn:microsoft.com/office/officeart/2005/8/layout/process3"/>
    <dgm:cxn modelId="{9D3FEE17-2763-4359-9A23-704D04F8889E}" type="presParOf" srcId="{9FD10996-B52C-45A2-9A72-609AF69FDBBA}" destId="{E6507389-0DB7-4825-89FE-B7BF9857F8F8}"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E1A4E48-492D-4414-800B-D2E75AF35880}" type="doc">
      <dgm:prSet loTypeId="urn:microsoft.com/office/officeart/2005/8/layout/hierarchy1" loCatId="hierarchy" qsTypeId="urn:microsoft.com/office/officeart/2005/8/quickstyle/3d1" qsCatId="3D" csTypeId="urn:microsoft.com/office/officeart/2005/8/colors/colorful5" csCatId="colorful" phldr="1"/>
      <dgm:spPr/>
      <dgm:t>
        <a:bodyPr/>
        <a:lstStyle/>
        <a:p>
          <a:pPr rtl="1"/>
          <a:endParaRPr lang="fa-IR"/>
        </a:p>
      </dgm:t>
    </dgm:pt>
    <dgm:pt modelId="{E90431D7-D33A-4E0A-8883-9B52B8C06908}">
      <dgm:prSet/>
      <dgm:spPr/>
      <dgm:t>
        <a:bodyPr/>
        <a:lstStyle/>
        <a:p>
          <a:pPr rtl="1"/>
          <a:r>
            <a:rPr lang="fa-IR" dirty="0" smtClean="0">
              <a:latin typeface="Arial Unicode MS" pitchFamily="34" charset="-128"/>
              <a:ea typeface="Arial Unicode MS" pitchFamily="34" charset="-128"/>
              <a:cs typeface="B Titr" pitchFamily="2" charset="-78"/>
            </a:rPr>
            <a:t>اولویت ادعای بانک نسبت به دارایی‌های وام‌گیرنده</a:t>
          </a:r>
          <a:endParaRPr lang="fa-IR" dirty="0">
            <a:latin typeface="Arial Unicode MS" pitchFamily="34" charset="-128"/>
            <a:ea typeface="Arial Unicode MS" pitchFamily="34" charset="-128"/>
            <a:cs typeface="B Titr" pitchFamily="2" charset="-78"/>
          </a:endParaRPr>
        </a:p>
      </dgm:t>
    </dgm:pt>
    <dgm:pt modelId="{ACB8F055-BEA2-44C7-A6FE-CBCF7B5F51F1}" type="parTrans" cxnId="{880934B2-E368-4D4F-A77C-B7E117E5E75A}">
      <dgm:prSet/>
      <dgm:spPr/>
      <dgm:t>
        <a:bodyPr/>
        <a:lstStyle/>
        <a:p>
          <a:pPr rtl="1"/>
          <a:endParaRPr lang="fa-IR">
            <a:latin typeface="Arial Unicode MS" pitchFamily="34" charset="-128"/>
            <a:ea typeface="Arial Unicode MS" pitchFamily="34" charset="-128"/>
            <a:cs typeface="B Titr" pitchFamily="2" charset="-78"/>
          </a:endParaRPr>
        </a:p>
      </dgm:t>
    </dgm:pt>
    <dgm:pt modelId="{86F2A19F-C08D-4D13-BDD3-DD27831930BC}" type="sibTrans" cxnId="{880934B2-E368-4D4F-A77C-B7E117E5E75A}">
      <dgm:prSet/>
      <dgm:spPr/>
      <dgm:t>
        <a:bodyPr/>
        <a:lstStyle/>
        <a:p>
          <a:pPr rtl="1"/>
          <a:endParaRPr lang="fa-IR">
            <a:latin typeface="Arial Unicode MS" pitchFamily="34" charset="-128"/>
            <a:ea typeface="Arial Unicode MS" pitchFamily="34" charset="-128"/>
            <a:cs typeface="B Titr" pitchFamily="2" charset="-78"/>
          </a:endParaRPr>
        </a:p>
      </dgm:t>
    </dgm:pt>
    <dgm:pt modelId="{4BF868E3-C6B1-466B-912E-D2330EB4AE80}">
      <dgm:prSet/>
      <dgm:spPr/>
      <dgm:t>
        <a:bodyPr/>
        <a:lstStyle/>
        <a:p>
          <a:pPr rtl="1"/>
          <a:r>
            <a:rPr lang="fa-IR" dirty="0" smtClean="0">
              <a:latin typeface="Arial Unicode MS" pitchFamily="34" charset="-128"/>
              <a:ea typeface="Arial Unicode MS" pitchFamily="34" charset="-128"/>
              <a:cs typeface="B Titr" pitchFamily="2" charset="-78"/>
            </a:rPr>
            <a:t>کیفیت وثایق (اوراق بهادار، خانه، </a:t>
          </a:r>
          <a:r>
            <a:rPr lang="fa-IR" dirty="0" smtClean="0">
              <a:cs typeface="B Titr" pitchFamily="2" charset="-78"/>
            </a:rPr>
            <a:t>ضمانت‌</a:t>
          </a:r>
          <a:r>
            <a:rPr lang="fa-IR" dirty="0" smtClean="0">
              <a:latin typeface="Arial Unicode MS" pitchFamily="34" charset="-128"/>
              <a:ea typeface="Arial Unicode MS" pitchFamily="34" charset="-128"/>
              <a:cs typeface="B Titr" pitchFamily="2" charset="-78"/>
            </a:rPr>
            <a:t> و ...)</a:t>
          </a:r>
          <a:endParaRPr lang="fa-IR" dirty="0">
            <a:latin typeface="Arial Unicode MS" pitchFamily="34" charset="-128"/>
            <a:ea typeface="Arial Unicode MS" pitchFamily="34" charset="-128"/>
            <a:cs typeface="B Titr" pitchFamily="2" charset="-78"/>
          </a:endParaRPr>
        </a:p>
      </dgm:t>
    </dgm:pt>
    <dgm:pt modelId="{80BDCF08-FDB1-453A-BA87-F71AE45BB312}" type="parTrans" cxnId="{F21D6735-EDFB-49F3-BB5E-7EAA753A13BA}">
      <dgm:prSet/>
      <dgm:spPr/>
      <dgm:t>
        <a:bodyPr/>
        <a:lstStyle/>
        <a:p>
          <a:pPr rtl="1"/>
          <a:endParaRPr lang="fa-IR">
            <a:latin typeface="Arial Unicode MS" pitchFamily="34" charset="-128"/>
            <a:ea typeface="Arial Unicode MS" pitchFamily="34" charset="-128"/>
            <a:cs typeface="B Titr" pitchFamily="2" charset="-78"/>
          </a:endParaRPr>
        </a:p>
      </dgm:t>
    </dgm:pt>
    <dgm:pt modelId="{641F2DA6-4C93-4BA4-97DC-444F2417234E}" type="sibTrans" cxnId="{F21D6735-EDFB-49F3-BB5E-7EAA753A13BA}">
      <dgm:prSet/>
      <dgm:spPr/>
      <dgm:t>
        <a:bodyPr/>
        <a:lstStyle/>
        <a:p>
          <a:pPr rtl="1"/>
          <a:endParaRPr lang="fa-IR">
            <a:latin typeface="Arial Unicode MS" pitchFamily="34" charset="-128"/>
            <a:ea typeface="Arial Unicode MS" pitchFamily="34" charset="-128"/>
            <a:cs typeface="B Titr" pitchFamily="2" charset="-78"/>
          </a:endParaRPr>
        </a:p>
      </dgm:t>
    </dgm:pt>
    <dgm:pt modelId="{909BA827-7D29-4015-9A4A-C577882BFFE9}" type="pres">
      <dgm:prSet presAssocID="{7E1A4E48-492D-4414-800B-D2E75AF35880}" presName="hierChild1" presStyleCnt="0">
        <dgm:presLayoutVars>
          <dgm:chPref val="1"/>
          <dgm:dir/>
          <dgm:animOne val="branch"/>
          <dgm:animLvl val="lvl"/>
          <dgm:resizeHandles/>
        </dgm:presLayoutVars>
      </dgm:prSet>
      <dgm:spPr/>
      <dgm:t>
        <a:bodyPr/>
        <a:lstStyle/>
        <a:p>
          <a:pPr rtl="1"/>
          <a:endParaRPr lang="fa-IR"/>
        </a:p>
      </dgm:t>
    </dgm:pt>
    <dgm:pt modelId="{EF0EEB9A-DB36-4D0B-9AFA-BDE5EA692D02}" type="pres">
      <dgm:prSet presAssocID="{E90431D7-D33A-4E0A-8883-9B52B8C06908}" presName="hierRoot1" presStyleCnt="0"/>
      <dgm:spPr/>
    </dgm:pt>
    <dgm:pt modelId="{4EEDD7EB-7263-4639-BB88-A84FBC92B583}" type="pres">
      <dgm:prSet presAssocID="{E90431D7-D33A-4E0A-8883-9B52B8C06908}" presName="composite" presStyleCnt="0"/>
      <dgm:spPr/>
    </dgm:pt>
    <dgm:pt modelId="{D538D80C-531D-425B-B67E-23ADA13B753F}" type="pres">
      <dgm:prSet presAssocID="{E90431D7-D33A-4E0A-8883-9B52B8C06908}" presName="background" presStyleLbl="node0" presStyleIdx="0" presStyleCnt="2"/>
      <dgm:spPr/>
    </dgm:pt>
    <dgm:pt modelId="{3B1A93DF-F8A6-4DD0-9700-2B3681F9EBB2}" type="pres">
      <dgm:prSet presAssocID="{E90431D7-D33A-4E0A-8883-9B52B8C06908}" presName="text" presStyleLbl="fgAcc0" presStyleIdx="0" presStyleCnt="2">
        <dgm:presLayoutVars>
          <dgm:chPref val="3"/>
        </dgm:presLayoutVars>
      </dgm:prSet>
      <dgm:spPr/>
      <dgm:t>
        <a:bodyPr/>
        <a:lstStyle/>
        <a:p>
          <a:pPr rtl="1"/>
          <a:endParaRPr lang="fa-IR"/>
        </a:p>
      </dgm:t>
    </dgm:pt>
    <dgm:pt modelId="{71E636BE-E6C2-450B-8F63-3DEDE9C1B3E0}" type="pres">
      <dgm:prSet presAssocID="{E90431D7-D33A-4E0A-8883-9B52B8C06908}" presName="hierChild2" presStyleCnt="0"/>
      <dgm:spPr/>
    </dgm:pt>
    <dgm:pt modelId="{A7DB3512-EEA8-477A-9302-A9DA63B73AFA}" type="pres">
      <dgm:prSet presAssocID="{4BF868E3-C6B1-466B-912E-D2330EB4AE80}" presName="hierRoot1" presStyleCnt="0"/>
      <dgm:spPr/>
    </dgm:pt>
    <dgm:pt modelId="{664D8385-0142-4798-BAB0-641F4F41F1DB}" type="pres">
      <dgm:prSet presAssocID="{4BF868E3-C6B1-466B-912E-D2330EB4AE80}" presName="composite" presStyleCnt="0"/>
      <dgm:spPr/>
    </dgm:pt>
    <dgm:pt modelId="{91158675-DCE2-44B7-93EA-791A8D5A0097}" type="pres">
      <dgm:prSet presAssocID="{4BF868E3-C6B1-466B-912E-D2330EB4AE80}" presName="background" presStyleLbl="node0" presStyleIdx="1" presStyleCnt="2"/>
      <dgm:spPr/>
    </dgm:pt>
    <dgm:pt modelId="{51803927-F51E-4E30-B14A-37BB587EA6E7}" type="pres">
      <dgm:prSet presAssocID="{4BF868E3-C6B1-466B-912E-D2330EB4AE80}" presName="text" presStyleLbl="fgAcc0" presStyleIdx="1" presStyleCnt="2">
        <dgm:presLayoutVars>
          <dgm:chPref val="3"/>
        </dgm:presLayoutVars>
      </dgm:prSet>
      <dgm:spPr/>
      <dgm:t>
        <a:bodyPr/>
        <a:lstStyle/>
        <a:p>
          <a:pPr rtl="1"/>
          <a:endParaRPr lang="fa-IR"/>
        </a:p>
      </dgm:t>
    </dgm:pt>
    <dgm:pt modelId="{073D8B5F-F7E9-452C-913E-C1C042F24FC7}" type="pres">
      <dgm:prSet presAssocID="{4BF868E3-C6B1-466B-912E-D2330EB4AE80}" presName="hierChild2" presStyleCnt="0"/>
      <dgm:spPr/>
    </dgm:pt>
  </dgm:ptLst>
  <dgm:cxnLst>
    <dgm:cxn modelId="{38BFD6CA-CB76-44A5-808E-64D20A8CCC35}" type="presOf" srcId="{E90431D7-D33A-4E0A-8883-9B52B8C06908}" destId="{3B1A93DF-F8A6-4DD0-9700-2B3681F9EBB2}" srcOrd="0" destOrd="0" presId="urn:microsoft.com/office/officeart/2005/8/layout/hierarchy1"/>
    <dgm:cxn modelId="{AEDADEE7-22A5-4369-B081-6B5CE784F4E2}" type="presOf" srcId="{7E1A4E48-492D-4414-800B-D2E75AF35880}" destId="{909BA827-7D29-4015-9A4A-C577882BFFE9}" srcOrd="0" destOrd="0" presId="urn:microsoft.com/office/officeart/2005/8/layout/hierarchy1"/>
    <dgm:cxn modelId="{880934B2-E368-4D4F-A77C-B7E117E5E75A}" srcId="{7E1A4E48-492D-4414-800B-D2E75AF35880}" destId="{E90431D7-D33A-4E0A-8883-9B52B8C06908}" srcOrd="0" destOrd="0" parTransId="{ACB8F055-BEA2-44C7-A6FE-CBCF7B5F51F1}" sibTransId="{86F2A19F-C08D-4D13-BDD3-DD27831930BC}"/>
    <dgm:cxn modelId="{A3B7F0AC-D68D-4822-A603-85711BA20480}" type="presOf" srcId="{4BF868E3-C6B1-466B-912E-D2330EB4AE80}" destId="{51803927-F51E-4E30-B14A-37BB587EA6E7}" srcOrd="0" destOrd="0" presId="urn:microsoft.com/office/officeart/2005/8/layout/hierarchy1"/>
    <dgm:cxn modelId="{F21D6735-EDFB-49F3-BB5E-7EAA753A13BA}" srcId="{7E1A4E48-492D-4414-800B-D2E75AF35880}" destId="{4BF868E3-C6B1-466B-912E-D2330EB4AE80}" srcOrd="1" destOrd="0" parTransId="{80BDCF08-FDB1-453A-BA87-F71AE45BB312}" sibTransId="{641F2DA6-4C93-4BA4-97DC-444F2417234E}"/>
    <dgm:cxn modelId="{F0C598DE-4B29-4C68-935B-D16A5E8A090A}" type="presParOf" srcId="{909BA827-7D29-4015-9A4A-C577882BFFE9}" destId="{EF0EEB9A-DB36-4D0B-9AFA-BDE5EA692D02}" srcOrd="0" destOrd="0" presId="urn:microsoft.com/office/officeart/2005/8/layout/hierarchy1"/>
    <dgm:cxn modelId="{36B2B046-AB60-4A9F-8CFE-0BFE6FDECF0F}" type="presParOf" srcId="{EF0EEB9A-DB36-4D0B-9AFA-BDE5EA692D02}" destId="{4EEDD7EB-7263-4639-BB88-A84FBC92B583}" srcOrd="0" destOrd="0" presId="urn:microsoft.com/office/officeart/2005/8/layout/hierarchy1"/>
    <dgm:cxn modelId="{F1E1E7D2-2125-44A6-9A85-92DC9A186670}" type="presParOf" srcId="{4EEDD7EB-7263-4639-BB88-A84FBC92B583}" destId="{D538D80C-531D-425B-B67E-23ADA13B753F}" srcOrd="0" destOrd="0" presId="urn:microsoft.com/office/officeart/2005/8/layout/hierarchy1"/>
    <dgm:cxn modelId="{DD0B8928-F91F-4531-90FC-ADEAA3BAEBF0}" type="presParOf" srcId="{4EEDD7EB-7263-4639-BB88-A84FBC92B583}" destId="{3B1A93DF-F8A6-4DD0-9700-2B3681F9EBB2}" srcOrd="1" destOrd="0" presId="urn:microsoft.com/office/officeart/2005/8/layout/hierarchy1"/>
    <dgm:cxn modelId="{9A45C4EF-D8DA-4E0C-BC85-1D656E6B1352}" type="presParOf" srcId="{EF0EEB9A-DB36-4D0B-9AFA-BDE5EA692D02}" destId="{71E636BE-E6C2-450B-8F63-3DEDE9C1B3E0}" srcOrd="1" destOrd="0" presId="urn:microsoft.com/office/officeart/2005/8/layout/hierarchy1"/>
    <dgm:cxn modelId="{6EB2D29C-B7EF-4444-9896-C8AFBBEB0366}" type="presParOf" srcId="{909BA827-7D29-4015-9A4A-C577882BFFE9}" destId="{A7DB3512-EEA8-477A-9302-A9DA63B73AFA}" srcOrd="1" destOrd="0" presId="urn:microsoft.com/office/officeart/2005/8/layout/hierarchy1"/>
    <dgm:cxn modelId="{1FCC42D1-EFCD-4416-A82A-9B0F1254C80F}" type="presParOf" srcId="{A7DB3512-EEA8-477A-9302-A9DA63B73AFA}" destId="{664D8385-0142-4798-BAB0-641F4F41F1DB}" srcOrd="0" destOrd="0" presId="urn:microsoft.com/office/officeart/2005/8/layout/hierarchy1"/>
    <dgm:cxn modelId="{F80CD911-6CC6-4AEA-BB04-E86EE1133502}" type="presParOf" srcId="{664D8385-0142-4798-BAB0-641F4F41F1DB}" destId="{91158675-DCE2-44B7-93EA-791A8D5A0097}" srcOrd="0" destOrd="0" presId="urn:microsoft.com/office/officeart/2005/8/layout/hierarchy1"/>
    <dgm:cxn modelId="{944C77E4-EB58-4284-9211-002048391B44}" type="presParOf" srcId="{664D8385-0142-4798-BAB0-641F4F41F1DB}" destId="{51803927-F51E-4E30-B14A-37BB587EA6E7}" srcOrd="1" destOrd="0" presId="urn:microsoft.com/office/officeart/2005/8/layout/hierarchy1"/>
    <dgm:cxn modelId="{779FB477-B5BB-4978-9BDD-60DDFE95A122}" type="presParOf" srcId="{A7DB3512-EEA8-477A-9302-A9DA63B73AFA}" destId="{073D8B5F-F7E9-452C-913E-C1C042F24F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1BE998-BB0C-4CDA-BBB1-D2378FD2CFD6}" type="doc">
      <dgm:prSet loTypeId="urn:microsoft.com/office/officeart/2005/8/layout/process3" loCatId="process" qsTypeId="urn:microsoft.com/office/officeart/2005/8/quickstyle/3d1" qsCatId="3D" csTypeId="urn:microsoft.com/office/officeart/2005/8/colors/colorful1#1" csCatId="colorful" phldr="1"/>
      <dgm:spPr/>
      <dgm:t>
        <a:bodyPr/>
        <a:lstStyle/>
        <a:p>
          <a:pPr rtl="1"/>
          <a:endParaRPr lang="fa-IR"/>
        </a:p>
      </dgm:t>
    </dgm:pt>
    <dgm:pt modelId="{6D466607-F947-4BD2-87B2-D013501FFB6A}">
      <dgm:prSet/>
      <dgm:spPr/>
      <dgm:t>
        <a:bodyPr/>
        <a:lstStyle/>
        <a:p>
          <a:pPr algn="ctr" rtl="1"/>
          <a:r>
            <a:rPr lang="ar-SA" dirty="0" smtClean="0">
              <a:latin typeface="Arial Unicode MS" pitchFamily="34" charset="-128"/>
              <a:ea typeface="Arial Unicode MS" pitchFamily="34" charset="-128"/>
              <a:cs typeface="B Titr" pitchFamily="2" charset="-78"/>
            </a:rPr>
            <a:t>موجودی‌های </a:t>
          </a:r>
          <a:r>
            <a:rPr lang="fa-IR" dirty="0" smtClean="0">
              <a:latin typeface="Arial Unicode MS" pitchFamily="34" charset="-128"/>
              <a:ea typeface="Arial Unicode MS" pitchFamily="34" charset="-128"/>
              <a:cs typeface="B Titr" pitchFamily="2" charset="-78"/>
            </a:rPr>
            <a:t>سبد</a:t>
          </a:r>
          <a:endParaRPr lang="fa-IR" dirty="0">
            <a:latin typeface="Arial Unicode MS" pitchFamily="34" charset="-128"/>
            <a:ea typeface="Arial Unicode MS" pitchFamily="34" charset="-128"/>
            <a:cs typeface="B Titr" pitchFamily="2" charset="-78"/>
          </a:endParaRPr>
        </a:p>
      </dgm:t>
    </dgm:pt>
    <dgm:pt modelId="{FE5185BE-074F-456B-AF16-604C92A2443E}" type="parTrans" cxnId="{C555759E-FF58-4035-B9C7-E9CFCB3EC0E4}">
      <dgm:prSet/>
      <dgm:spPr/>
      <dgm:t>
        <a:bodyPr/>
        <a:lstStyle/>
        <a:p>
          <a:pPr algn="justLow" rtl="1"/>
          <a:endParaRPr lang="fa-IR">
            <a:latin typeface="Arial Unicode MS" pitchFamily="34" charset="-128"/>
            <a:ea typeface="Arial Unicode MS" pitchFamily="34" charset="-128"/>
            <a:cs typeface="B Titr" pitchFamily="2" charset="-78"/>
          </a:endParaRPr>
        </a:p>
      </dgm:t>
    </dgm:pt>
    <dgm:pt modelId="{E2544986-A034-47D7-A00C-94E2D0E8FFC0}" type="sibTrans" cxnId="{C555759E-FF58-4035-B9C7-E9CFCB3EC0E4}">
      <dgm:prSet/>
      <dgm:spPr/>
      <dgm:t>
        <a:bodyPr/>
        <a:lstStyle/>
        <a:p>
          <a:pPr algn="justLow" rtl="1"/>
          <a:endParaRPr lang="fa-IR">
            <a:latin typeface="Arial Unicode MS" pitchFamily="34" charset="-128"/>
            <a:ea typeface="Arial Unicode MS" pitchFamily="34" charset="-128"/>
            <a:cs typeface="B Titr" pitchFamily="2" charset="-78"/>
          </a:endParaRPr>
        </a:p>
      </dgm:t>
    </dgm:pt>
    <dgm:pt modelId="{D2885F10-CA61-49D1-8EB8-829440C657F1}">
      <dgm:prSet/>
      <dgm:spPr/>
      <dgm:t>
        <a:bodyPr/>
        <a:lstStyle/>
        <a:p>
          <a:pPr algn="justLow" rtl="1"/>
          <a:r>
            <a:rPr lang="ar-SA" dirty="0" smtClean="0">
              <a:latin typeface="Arial Unicode MS" pitchFamily="34" charset="-128"/>
              <a:ea typeface="Arial Unicode MS" pitchFamily="34" charset="-128"/>
              <a:cs typeface="B Titr" pitchFamily="2" charset="-78"/>
            </a:rPr>
            <a:t>شامل تعداد واحدهای هرکدام از دارایی‌های موجود در سبد دارایی است.</a:t>
          </a:r>
          <a:endParaRPr lang="fa-IR" dirty="0">
            <a:latin typeface="Arial Unicode MS" pitchFamily="34" charset="-128"/>
            <a:ea typeface="Arial Unicode MS" pitchFamily="34" charset="-128"/>
            <a:cs typeface="B Titr" pitchFamily="2" charset="-78"/>
          </a:endParaRPr>
        </a:p>
      </dgm:t>
    </dgm:pt>
    <dgm:pt modelId="{17A5D79B-E2DD-4D97-9759-B93E83B1BCD1}" type="parTrans" cxnId="{03C366E7-3496-4D16-A990-649F22CD0FE5}">
      <dgm:prSet/>
      <dgm:spPr/>
      <dgm:t>
        <a:bodyPr/>
        <a:lstStyle/>
        <a:p>
          <a:pPr algn="justLow" rtl="1"/>
          <a:endParaRPr lang="fa-IR">
            <a:latin typeface="Arial Unicode MS" pitchFamily="34" charset="-128"/>
            <a:ea typeface="Arial Unicode MS" pitchFamily="34" charset="-128"/>
            <a:cs typeface="B Titr" pitchFamily="2" charset="-78"/>
          </a:endParaRPr>
        </a:p>
      </dgm:t>
    </dgm:pt>
    <dgm:pt modelId="{0D790B3C-EF12-4B68-80A5-FB5943428B59}" type="sibTrans" cxnId="{03C366E7-3496-4D16-A990-649F22CD0FE5}">
      <dgm:prSet/>
      <dgm:spPr/>
      <dgm:t>
        <a:bodyPr/>
        <a:lstStyle/>
        <a:p>
          <a:pPr algn="justLow" rtl="1"/>
          <a:endParaRPr lang="fa-IR">
            <a:latin typeface="Arial Unicode MS" pitchFamily="34" charset="-128"/>
            <a:ea typeface="Arial Unicode MS" pitchFamily="34" charset="-128"/>
            <a:cs typeface="B Titr" pitchFamily="2" charset="-78"/>
          </a:endParaRPr>
        </a:p>
      </dgm:t>
    </dgm:pt>
    <dgm:pt modelId="{280A0CE2-ED5E-4A64-B1D1-C347CC86639D}">
      <dgm:prSet/>
      <dgm:spPr/>
      <dgm:t>
        <a:bodyPr/>
        <a:lstStyle/>
        <a:p>
          <a:pPr algn="justLow" rtl="1"/>
          <a:r>
            <a:rPr lang="fa-IR" dirty="0" smtClean="0">
              <a:latin typeface="Arial Unicode MS" pitchFamily="34" charset="-128"/>
              <a:ea typeface="Arial Unicode MS" pitchFamily="34" charset="-128"/>
              <a:cs typeface="B Titr" pitchFamily="2" charset="-78"/>
            </a:rPr>
            <a:t>مثال</a:t>
          </a:r>
          <a:endParaRPr lang="fa-IR" dirty="0">
            <a:latin typeface="Arial Unicode MS" pitchFamily="34" charset="-128"/>
            <a:ea typeface="Arial Unicode MS" pitchFamily="34" charset="-128"/>
            <a:cs typeface="B Titr" pitchFamily="2" charset="-78"/>
          </a:endParaRPr>
        </a:p>
      </dgm:t>
    </dgm:pt>
    <dgm:pt modelId="{1CBCAAD0-2916-4B58-9259-4CDBD37FEE8F}" type="parTrans" cxnId="{51D87A7F-E235-472E-BC9F-CA9030CC66FA}">
      <dgm:prSet/>
      <dgm:spPr/>
      <dgm:t>
        <a:bodyPr/>
        <a:lstStyle/>
        <a:p>
          <a:pPr algn="justLow" rtl="1"/>
          <a:endParaRPr lang="fa-IR">
            <a:latin typeface="Arial Unicode MS" pitchFamily="34" charset="-128"/>
            <a:ea typeface="Arial Unicode MS" pitchFamily="34" charset="-128"/>
            <a:cs typeface="B Titr" pitchFamily="2" charset="-78"/>
          </a:endParaRPr>
        </a:p>
      </dgm:t>
    </dgm:pt>
    <dgm:pt modelId="{DA418813-76BC-4986-895F-CC1E42EB6BB1}" type="sibTrans" cxnId="{51D87A7F-E235-472E-BC9F-CA9030CC66FA}">
      <dgm:prSet/>
      <dgm:spPr/>
      <dgm:t>
        <a:bodyPr/>
        <a:lstStyle/>
        <a:p>
          <a:pPr algn="justLow" rtl="1"/>
          <a:endParaRPr lang="fa-IR">
            <a:latin typeface="Arial Unicode MS" pitchFamily="34" charset="-128"/>
            <a:ea typeface="Arial Unicode MS" pitchFamily="34" charset="-128"/>
            <a:cs typeface="B Titr" pitchFamily="2" charset="-78"/>
          </a:endParaRPr>
        </a:p>
      </dgm:t>
    </dgm:pt>
    <dgm:pt modelId="{8B2D2EB9-5E52-4D54-A26B-5BC9CFD0BB04}" type="pres">
      <dgm:prSet presAssocID="{121BE998-BB0C-4CDA-BBB1-D2378FD2CFD6}" presName="linearFlow" presStyleCnt="0">
        <dgm:presLayoutVars>
          <dgm:dir/>
          <dgm:animLvl val="lvl"/>
          <dgm:resizeHandles val="exact"/>
        </dgm:presLayoutVars>
      </dgm:prSet>
      <dgm:spPr/>
      <dgm:t>
        <a:bodyPr/>
        <a:lstStyle/>
        <a:p>
          <a:pPr rtl="1"/>
          <a:endParaRPr lang="fa-IR"/>
        </a:p>
      </dgm:t>
    </dgm:pt>
    <dgm:pt modelId="{DE3A72A0-DC58-48FB-A045-3F64BE2B22BB}" type="pres">
      <dgm:prSet presAssocID="{6D466607-F947-4BD2-87B2-D013501FFB6A}" presName="composite" presStyleCnt="0"/>
      <dgm:spPr/>
    </dgm:pt>
    <dgm:pt modelId="{A3D1305C-DAAD-4E4D-AB51-92C5B5740F7E}" type="pres">
      <dgm:prSet presAssocID="{6D466607-F947-4BD2-87B2-D013501FFB6A}" presName="parTx" presStyleLbl="node1" presStyleIdx="0" presStyleCnt="1">
        <dgm:presLayoutVars>
          <dgm:chMax val="0"/>
          <dgm:chPref val="0"/>
          <dgm:bulletEnabled val="1"/>
        </dgm:presLayoutVars>
      </dgm:prSet>
      <dgm:spPr/>
      <dgm:t>
        <a:bodyPr/>
        <a:lstStyle/>
        <a:p>
          <a:pPr rtl="1"/>
          <a:endParaRPr lang="fa-IR"/>
        </a:p>
      </dgm:t>
    </dgm:pt>
    <dgm:pt modelId="{03141E35-1F52-4AB8-B8E9-172BB8987FB7}" type="pres">
      <dgm:prSet presAssocID="{6D466607-F947-4BD2-87B2-D013501FFB6A}" presName="parSh" presStyleLbl="node1" presStyleIdx="0" presStyleCnt="1"/>
      <dgm:spPr/>
      <dgm:t>
        <a:bodyPr/>
        <a:lstStyle/>
        <a:p>
          <a:pPr rtl="1"/>
          <a:endParaRPr lang="fa-IR"/>
        </a:p>
      </dgm:t>
    </dgm:pt>
    <dgm:pt modelId="{D5149550-CCF6-4CAF-A3EF-00BFC7CFD77B}" type="pres">
      <dgm:prSet presAssocID="{6D466607-F947-4BD2-87B2-D013501FFB6A}" presName="desTx" presStyleLbl="fgAcc1" presStyleIdx="0" presStyleCnt="1">
        <dgm:presLayoutVars>
          <dgm:bulletEnabled val="1"/>
        </dgm:presLayoutVars>
      </dgm:prSet>
      <dgm:spPr/>
      <dgm:t>
        <a:bodyPr/>
        <a:lstStyle/>
        <a:p>
          <a:pPr rtl="1"/>
          <a:endParaRPr lang="fa-IR"/>
        </a:p>
      </dgm:t>
    </dgm:pt>
  </dgm:ptLst>
  <dgm:cxnLst>
    <dgm:cxn modelId="{1F3305A8-2A5F-4830-A011-2C41DED2FFF0}" type="presOf" srcId="{6D466607-F947-4BD2-87B2-D013501FFB6A}" destId="{A3D1305C-DAAD-4E4D-AB51-92C5B5740F7E}" srcOrd="0" destOrd="0" presId="urn:microsoft.com/office/officeart/2005/8/layout/process3"/>
    <dgm:cxn modelId="{2557F333-2DE8-401B-878B-4636D3F28A69}" type="presOf" srcId="{D2885F10-CA61-49D1-8EB8-829440C657F1}" destId="{D5149550-CCF6-4CAF-A3EF-00BFC7CFD77B}" srcOrd="0" destOrd="0" presId="urn:microsoft.com/office/officeart/2005/8/layout/process3"/>
    <dgm:cxn modelId="{0ED6C86C-75CB-46B1-A50A-C4374B1FD602}" type="presOf" srcId="{6D466607-F947-4BD2-87B2-D013501FFB6A}" destId="{03141E35-1F52-4AB8-B8E9-172BB8987FB7}" srcOrd="1" destOrd="0" presId="urn:microsoft.com/office/officeart/2005/8/layout/process3"/>
    <dgm:cxn modelId="{51D87A7F-E235-472E-BC9F-CA9030CC66FA}" srcId="{6D466607-F947-4BD2-87B2-D013501FFB6A}" destId="{280A0CE2-ED5E-4A64-B1D1-C347CC86639D}" srcOrd="1" destOrd="0" parTransId="{1CBCAAD0-2916-4B58-9259-4CDBD37FEE8F}" sibTransId="{DA418813-76BC-4986-895F-CC1E42EB6BB1}"/>
    <dgm:cxn modelId="{C555759E-FF58-4035-B9C7-E9CFCB3EC0E4}" srcId="{121BE998-BB0C-4CDA-BBB1-D2378FD2CFD6}" destId="{6D466607-F947-4BD2-87B2-D013501FFB6A}" srcOrd="0" destOrd="0" parTransId="{FE5185BE-074F-456B-AF16-604C92A2443E}" sibTransId="{E2544986-A034-47D7-A00C-94E2D0E8FFC0}"/>
    <dgm:cxn modelId="{03C366E7-3496-4D16-A990-649F22CD0FE5}" srcId="{6D466607-F947-4BD2-87B2-D013501FFB6A}" destId="{D2885F10-CA61-49D1-8EB8-829440C657F1}" srcOrd="0" destOrd="0" parTransId="{17A5D79B-E2DD-4D97-9759-B93E83B1BCD1}" sibTransId="{0D790B3C-EF12-4B68-80A5-FB5943428B59}"/>
    <dgm:cxn modelId="{70B667D6-7AAC-473C-AD64-1328BE68AA47}" type="presOf" srcId="{121BE998-BB0C-4CDA-BBB1-D2378FD2CFD6}" destId="{8B2D2EB9-5E52-4D54-A26B-5BC9CFD0BB04}" srcOrd="0" destOrd="0" presId="urn:microsoft.com/office/officeart/2005/8/layout/process3"/>
    <dgm:cxn modelId="{D1559C0B-04BF-4A68-B5B6-9E3606C90A0F}" type="presOf" srcId="{280A0CE2-ED5E-4A64-B1D1-C347CC86639D}" destId="{D5149550-CCF6-4CAF-A3EF-00BFC7CFD77B}" srcOrd="0" destOrd="1" presId="urn:microsoft.com/office/officeart/2005/8/layout/process3"/>
    <dgm:cxn modelId="{9FD68D0C-63A5-4BA5-A1B2-290BA6D04E7B}" type="presParOf" srcId="{8B2D2EB9-5E52-4D54-A26B-5BC9CFD0BB04}" destId="{DE3A72A0-DC58-48FB-A045-3F64BE2B22BB}" srcOrd="0" destOrd="0" presId="urn:microsoft.com/office/officeart/2005/8/layout/process3"/>
    <dgm:cxn modelId="{8A77F24C-4A3E-4BA3-9CAB-4CDD4F4642AB}" type="presParOf" srcId="{DE3A72A0-DC58-48FB-A045-3F64BE2B22BB}" destId="{A3D1305C-DAAD-4E4D-AB51-92C5B5740F7E}" srcOrd="0" destOrd="0" presId="urn:microsoft.com/office/officeart/2005/8/layout/process3"/>
    <dgm:cxn modelId="{2C88D0FC-AB52-4803-8F3A-97BC555DF095}" type="presParOf" srcId="{DE3A72A0-DC58-48FB-A045-3F64BE2B22BB}" destId="{03141E35-1F52-4AB8-B8E9-172BB8987FB7}" srcOrd="1" destOrd="0" presId="urn:microsoft.com/office/officeart/2005/8/layout/process3"/>
    <dgm:cxn modelId="{BCDA920F-9B26-4B26-BF6D-164A004724F3}" type="presParOf" srcId="{DE3A72A0-DC58-48FB-A045-3F64BE2B22BB}" destId="{D5149550-CCF6-4CAF-A3EF-00BFC7CFD77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2CEB609-2A7D-40EC-BBC2-9D8B9F12A03B}" type="doc">
      <dgm:prSet loTypeId="urn:microsoft.com/office/officeart/2005/8/layout/hList1" loCatId="list" qsTypeId="urn:microsoft.com/office/officeart/2005/8/quickstyle/3d1" qsCatId="3D" csTypeId="urn:microsoft.com/office/officeart/2005/8/colors/accent3_5" csCatId="accent3" phldr="1"/>
      <dgm:spPr/>
      <dgm:t>
        <a:bodyPr/>
        <a:lstStyle/>
        <a:p>
          <a:pPr rtl="1"/>
          <a:endParaRPr lang="fa-IR"/>
        </a:p>
      </dgm:t>
    </dgm:pt>
    <dgm:pt modelId="{B867E31E-881C-416A-8D70-D617EB9B546D}">
      <dgm:prSet/>
      <dgm:spPr/>
      <dgm:t>
        <a:bodyPr/>
        <a:lstStyle/>
        <a:p>
          <a:pPr algn="ctr" rtl="1"/>
          <a:r>
            <a:rPr lang="ar-SA" dirty="0" smtClean="0">
              <a:latin typeface="Arial Unicode MS" pitchFamily="34" charset="-128"/>
              <a:ea typeface="Arial Unicode MS" pitchFamily="34" charset="-128"/>
              <a:cs typeface="B Titr" pitchFamily="2" charset="-78"/>
            </a:rPr>
            <a:t>شناسایی عوامل ریسک</a:t>
          </a:r>
          <a:endParaRPr lang="fa-IR" dirty="0">
            <a:latin typeface="Arial Unicode MS" pitchFamily="34" charset="-128"/>
            <a:ea typeface="Arial Unicode MS" pitchFamily="34" charset="-128"/>
            <a:cs typeface="B Titr" pitchFamily="2" charset="-78"/>
          </a:endParaRPr>
        </a:p>
      </dgm:t>
    </dgm:pt>
    <dgm:pt modelId="{734A1D25-A61C-419E-9DC2-81F5A8F1193A}" type="parTrans" cxnId="{F1D7D7D5-49E5-4EFF-AE6A-826EB7F24BB7}">
      <dgm:prSet/>
      <dgm:spPr/>
      <dgm:t>
        <a:bodyPr/>
        <a:lstStyle/>
        <a:p>
          <a:pPr algn="justLow" rtl="1"/>
          <a:endParaRPr lang="fa-IR">
            <a:latin typeface="Arial Unicode MS" pitchFamily="34" charset="-128"/>
            <a:ea typeface="Arial Unicode MS" pitchFamily="34" charset="-128"/>
            <a:cs typeface="B Titr" pitchFamily="2" charset="-78"/>
          </a:endParaRPr>
        </a:p>
      </dgm:t>
    </dgm:pt>
    <dgm:pt modelId="{5F771287-0283-4808-AACA-B951DC7E1E40}" type="sibTrans" cxnId="{F1D7D7D5-49E5-4EFF-AE6A-826EB7F24BB7}">
      <dgm:prSet/>
      <dgm:spPr/>
      <dgm:t>
        <a:bodyPr/>
        <a:lstStyle/>
        <a:p>
          <a:pPr algn="justLow" rtl="1"/>
          <a:endParaRPr lang="fa-IR">
            <a:latin typeface="Arial Unicode MS" pitchFamily="34" charset="-128"/>
            <a:ea typeface="Arial Unicode MS" pitchFamily="34" charset="-128"/>
            <a:cs typeface="B Titr" pitchFamily="2" charset="-78"/>
          </a:endParaRPr>
        </a:p>
      </dgm:t>
    </dgm:pt>
    <dgm:pt modelId="{24CC06FB-C0BE-4485-9C83-B1058DAEACF8}">
      <dgm:prSet/>
      <dgm:spPr/>
      <dgm:t>
        <a:bodyPr/>
        <a:lstStyle/>
        <a:p>
          <a:pPr algn="justLow" rtl="1"/>
          <a:r>
            <a:rPr lang="ar-SA" dirty="0" smtClean="0">
              <a:latin typeface="Arial Unicode MS" pitchFamily="34" charset="-128"/>
              <a:ea typeface="Arial Unicode MS" pitchFamily="34" charset="-128"/>
              <a:cs typeface="B Titr" pitchFamily="2" charset="-78"/>
            </a:rPr>
            <a:t>عامل ریسک، متغیری تصادفی است که طی فاصلۀ زمانی </a:t>
          </a:r>
          <a:r>
            <a:rPr lang="en-US" dirty="0" smtClean="0">
              <a:latin typeface="Arial Unicode MS" pitchFamily="34" charset="-128"/>
              <a:ea typeface="Arial Unicode MS" pitchFamily="34" charset="-128"/>
              <a:cs typeface="B Titr" pitchFamily="2" charset="-78"/>
            </a:rPr>
            <a:t>(0,1] </a:t>
          </a:r>
          <a:r>
            <a:rPr lang="ar-SA" dirty="0" smtClean="0">
              <a:latin typeface="Arial Unicode MS" pitchFamily="34" charset="-128"/>
              <a:ea typeface="Arial Unicode MS" pitchFamily="34" charset="-128"/>
              <a:cs typeface="B Titr" pitchFamily="2" charset="-78"/>
            </a:rPr>
            <a:t>مقداری به‌خود می‌گیرد و ارزش بازار سبد دارایی را در زمان 1 متأثر می‌سازد. بردار ریسک که با</a:t>
          </a:r>
          <a:r>
            <a:rPr lang="fa-IR" dirty="0" smtClean="0">
              <a:latin typeface="Arial Unicode MS" pitchFamily="34" charset="-128"/>
              <a:ea typeface="Arial Unicode MS" pitchFamily="34" charset="-128"/>
              <a:cs typeface="B Titr" pitchFamily="2" charset="-78"/>
            </a:rPr>
            <a:t> </a:t>
          </a:r>
          <a:r>
            <a:rPr lang="en-US" dirty="0" smtClean="0">
              <a:latin typeface="Arial Unicode MS" pitchFamily="34" charset="-128"/>
              <a:ea typeface="Arial Unicode MS" pitchFamily="34" charset="-128"/>
              <a:cs typeface="B Titr" pitchFamily="2" charset="-78"/>
            </a:rPr>
            <a:t> </a:t>
          </a:r>
          <a:r>
            <a:rPr lang="en-US" b="1" dirty="0" smtClean="0">
              <a:cs typeface="B Titr" pitchFamily="2" charset="-78"/>
            </a:rPr>
            <a:t>Q</a:t>
          </a:r>
          <a:r>
            <a:rPr lang="en-US" baseline="-25000" dirty="0" smtClean="0">
              <a:cs typeface="B Titr" pitchFamily="2" charset="-78"/>
            </a:rPr>
            <a:t>1</a:t>
          </a:r>
          <a:r>
            <a:rPr lang="ar-SA" dirty="0" smtClean="0">
              <a:latin typeface="Arial Unicode MS" pitchFamily="34" charset="-128"/>
              <a:ea typeface="Arial Unicode MS" pitchFamily="34" charset="-128"/>
              <a:cs typeface="B Titr" pitchFamily="2" charset="-78"/>
            </a:rPr>
            <a:t>نمایش می‌دهیم، برداری تصادفی از عوامل ریسک در زمان 1 است.</a:t>
          </a:r>
          <a:r>
            <a:rPr lang="en-US" dirty="0" smtClean="0">
              <a:latin typeface="Arial Unicode MS" pitchFamily="34" charset="-128"/>
              <a:ea typeface="Arial Unicode MS" pitchFamily="34" charset="-128"/>
              <a:cs typeface="B Titr" pitchFamily="2" charset="-78"/>
            </a:rPr>
            <a:t> </a:t>
          </a:r>
          <a:endParaRPr lang="en-US" i="1" dirty="0">
            <a:latin typeface="Arial Unicode MS" pitchFamily="34" charset="-128"/>
            <a:ea typeface="Arial Unicode MS" pitchFamily="34" charset="-128"/>
            <a:cs typeface="B Titr" pitchFamily="2" charset="-78"/>
          </a:endParaRPr>
        </a:p>
      </dgm:t>
    </dgm:pt>
    <dgm:pt modelId="{50069579-21D6-490C-8D52-7C0E775B6F80}" type="parTrans" cxnId="{79FC36DC-88ED-45E2-80D3-316BF7861EE7}">
      <dgm:prSet/>
      <dgm:spPr/>
      <dgm:t>
        <a:bodyPr/>
        <a:lstStyle/>
        <a:p>
          <a:pPr algn="justLow" rtl="1"/>
          <a:endParaRPr lang="fa-IR">
            <a:latin typeface="Arial Unicode MS" pitchFamily="34" charset="-128"/>
            <a:ea typeface="Arial Unicode MS" pitchFamily="34" charset="-128"/>
            <a:cs typeface="B Titr" pitchFamily="2" charset="-78"/>
          </a:endParaRPr>
        </a:p>
      </dgm:t>
    </dgm:pt>
    <dgm:pt modelId="{A1CB2365-5CAD-403A-96F1-501BBE694FD6}" type="sibTrans" cxnId="{79FC36DC-88ED-45E2-80D3-316BF7861EE7}">
      <dgm:prSet/>
      <dgm:spPr/>
      <dgm:t>
        <a:bodyPr/>
        <a:lstStyle/>
        <a:p>
          <a:pPr algn="justLow" rtl="1"/>
          <a:endParaRPr lang="fa-IR">
            <a:latin typeface="Arial Unicode MS" pitchFamily="34" charset="-128"/>
            <a:ea typeface="Arial Unicode MS" pitchFamily="34" charset="-128"/>
            <a:cs typeface="B Titr" pitchFamily="2" charset="-78"/>
          </a:endParaRPr>
        </a:p>
      </dgm:t>
    </dgm:pt>
    <dgm:pt modelId="{6F729B72-A47C-4B0F-B935-3A54B111EAAB}">
      <dgm:prSet/>
      <dgm:spPr/>
      <dgm:t>
        <a:bodyPr/>
        <a:lstStyle/>
        <a:p>
          <a:pPr algn="justLow" rtl="1"/>
          <a:r>
            <a:rPr lang="en-US" b="1" dirty="0" smtClean="0">
              <a:latin typeface="Arial Unicode MS" pitchFamily="34" charset="-128"/>
              <a:ea typeface="Arial Unicode MS" pitchFamily="34" charset="-128"/>
              <a:cs typeface="B Titr" pitchFamily="2" charset="-78"/>
            </a:rPr>
            <a:t>P</a:t>
          </a:r>
          <a:r>
            <a:rPr lang="en-US" baseline="-25000" dirty="0" smtClean="0">
              <a:latin typeface="Arial Unicode MS" pitchFamily="34" charset="-128"/>
              <a:ea typeface="Arial Unicode MS" pitchFamily="34" charset="-128"/>
              <a:cs typeface="B Titr" pitchFamily="2" charset="-78"/>
            </a:rPr>
            <a:t>1</a:t>
          </a:r>
          <a:r>
            <a:rPr lang="fa-IR" dirty="0" smtClean="0">
              <a:latin typeface="Arial Unicode MS" pitchFamily="34" charset="-128"/>
              <a:ea typeface="Arial Unicode MS" pitchFamily="34" charset="-128"/>
              <a:cs typeface="B Titr" pitchFamily="2" charset="-78"/>
            </a:rPr>
            <a:t>: ارزش آتی سبد دارایی (عامل ریسک)</a:t>
          </a:r>
          <a:endParaRPr lang="en-US" i="1" dirty="0">
            <a:latin typeface="Arial Unicode MS" pitchFamily="34" charset="-128"/>
            <a:ea typeface="Arial Unicode MS" pitchFamily="34" charset="-128"/>
            <a:cs typeface="B Titr" pitchFamily="2" charset="-78"/>
          </a:endParaRPr>
        </a:p>
      </dgm:t>
    </dgm:pt>
    <dgm:pt modelId="{A70EA234-890C-42FC-B264-C54B1507CF26}" type="parTrans" cxnId="{7E67DF1B-FD73-4DEA-8510-5A74DA7E700F}">
      <dgm:prSet/>
      <dgm:spPr/>
      <dgm:t>
        <a:bodyPr/>
        <a:lstStyle/>
        <a:p>
          <a:pPr algn="justLow" rtl="1"/>
          <a:endParaRPr lang="fa-IR">
            <a:latin typeface="Arial Unicode MS" pitchFamily="34" charset="-128"/>
            <a:ea typeface="Arial Unicode MS" pitchFamily="34" charset="-128"/>
            <a:cs typeface="B Titr" pitchFamily="2" charset="-78"/>
          </a:endParaRPr>
        </a:p>
      </dgm:t>
    </dgm:pt>
    <dgm:pt modelId="{0D670F01-C75F-4962-8172-890B032A590B}" type="sibTrans" cxnId="{7E67DF1B-FD73-4DEA-8510-5A74DA7E700F}">
      <dgm:prSet/>
      <dgm:spPr/>
      <dgm:t>
        <a:bodyPr/>
        <a:lstStyle/>
        <a:p>
          <a:pPr algn="justLow" rtl="1"/>
          <a:endParaRPr lang="fa-IR">
            <a:latin typeface="Arial Unicode MS" pitchFamily="34" charset="-128"/>
            <a:ea typeface="Arial Unicode MS" pitchFamily="34" charset="-128"/>
            <a:cs typeface="B Titr" pitchFamily="2" charset="-78"/>
          </a:endParaRPr>
        </a:p>
      </dgm:t>
    </dgm:pt>
    <dgm:pt modelId="{2D2123EB-9CC9-471F-8245-5EDC23027DB9}">
      <dgm:prSet/>
      <dgm:spPr/>
      <dgm:t>
        <a:bodyPr/>
        <a:lstStyle/>
        <a:p>
          <a:pPr algn="justLow" rtl="1"/>
          <a:r>
            <a:rPr lang="en-US" b="1" dirty="0" smtClean="0">
              <a:latin typeface="Arial Unicode MS" pitchFamily="34" charset="-128"/>
              <a:ea typeface="Arial Unicode MS" pitchFamily="34" charset="-128"/>
              <a:cs typeface="B Titr" pitchFamily="2" charset="-78"/>
            </a:rPr>
            <a:t>S</a:t>
          </a:r>
          <a:r>
            <a:rPr lang="en-US" baseline="-25000" dirty="0" smtClean="0">
              <a:latin typeface="Arial Unicode MS" pitchFamily="34" charset="-128"/>
              <a:ea typeface="Arial Unicode MS" pitchFamily="34" charset="-128"/>
              <a:cs typeface="B Titr" pitchFamily="2" charset="-78"/>
            </a:rPr>
            <a:t>1</a:t>
          </a:r>
          <a:r>
            <a:rPr lang="fa-IR" dirty="0" smtClean="0">
              <a:latin typeface="Arial Unicode MS" pitchFamily="34" charset="-128"/>
              <a:ea typeface="Arial Unicode MS" pitchFamily="34" charset="-128"/>
              <a:cs typeface="B Titr" pitchFamily="2" charset="-78"/>
            </a:rPr>
            <a:t>: بردار دارایی (بردار ریسک)</a:t>
          </a:r>
          <a:endParaRPr lang="en-US" i="1" dirty="0">
            <a:latin typeface="Arial Unicode MS" pitchFamily="34" charset="-128"/>
            <a:ea typeface="Arial Unicode MS" pitchFamily="34" charset="-128"/>
            <a:cs typeface="B Titr" pitchFamily="2" charset="-78"/>
          </a:endParaRPr>
        </a:p>
      </dgm:t>
    </dgm:pt>
    <dgm:pt modelId="{C109C369-AC2D-4622-A990-D200495779C7}" type="parTrans" cxnId="{E08A7820-37CA-4B2E-8C65-DB4AC6D540B4}">
      <dgm:prSet/>
      <dgm:spPr/>
      <dgm:t>
        <a:bodyPr/>
        <a:lstStyle/>
        <a:p>
          <a:pPr algn="justLow" rtl="1"/>
          <a:endParaRPr lang="fa-IR">
            <a:latin typeface="Arial Unicode MS" pitchFamily="34" charset="-128"/>
            <a:ea typeface="Arial Unicode MS" pitchFamily="34" charset="-128"/>
            <a:cs typeface="B Titr" pitchFamily="2" charset="-78"/>
          </a:endParaRPr>
        </a:p>
      </dgm:t>
    </dgm:pt>
    <dgm:pt modelId="{8C2F64D7-E800-4E9D-9287-4EAC68977D94}" type="sibTrans" cxnId="{E08A7820-37CA-4B2E-8C65-DB4AC6D540B4}">
      <dgm:prSet/>
      <dgm:spPr/>
      <dgm:t>
        <a:bodyPr/>
        <a:lstStyle/>
        <a:p>
          <a:pPr algn="justLow" rtl="1"/>
          <a:endParaRPr lang="fa-IR">
            <a:latin typeface="Arial Unicode MS" pitchFamily="34" charset="-128"/>
            <a:ea typeface="Arial Unicode MS" pitchFamily="34" charset="-128"/>
            <a:cs typeface="B Titr" pitchFamily="2" charset="-78"/>
          </a:endParaRPr>
        </a:p>
      </dgm:t>
    </dgm:pt>
    <dgm:pt modelId="{BFCCB6BB-8D47-4163-BB45-8F5BE0BB92E8}">
      <dgm:prSet/>
      <dgm:spPr/>
      <dgm:t>
        <a:bodyPr/>
        <a:lstStyle/>
        <a:p>
          <a:pPr algn="justLow" rtl="1"/>
          <a:r>
            <a:rPr lang="en-US" b="1" dirty="0" smtClean="0">
              <a:latin typeface="Arial Unicode MS" pitchFamily="34" charset="-128"/>
              <a:ea typeface="Arial Unicode MS" pitchFamily="34" charset="-128"/>
              <a:cs typeface="B Titr" pitchFamily="2" charset="-78"/>
            </a:rPr>
            <a:t>R</a:t>
          </a:r>
          <a:r>
            <a:rPr lang="en-US" baseline="-25000" dirty="0" smtClean="0">
              <a:latin typeface="Arial Unicode MS" pitchFamily="34" charset="-128"/>
              <a:ea typeface="Arial Unicode MS" pitchFamily="34" charset="-128"/>
              <a:cs typeface="B Titr" pitchFamily="2" charset="-78"/>
            </a:rPr>
            <a:t>1</a:t>
          </a:r>
          <a:r>
            <a:rPr lang="fa-IR" dirty="0" smtClean="0">
              <a:latin typeface="Arial Unicode MS" pitchFamily="34" charset="-128"/>
              <a:ea typeface="Arial Unicode MS" pitchFamily="34" charset="-128"/>
              <a:cs typeface="B Titr" pitchFamily="2" charset="-78"/>
            </a:rPr>
            <a:t>: بردار کلیدی (بردار ریسک)</a:t>
          </a:r>
          <a:endParaRPr lang="en-US" i="1" dirty="0">
            <a:latin typeface="Arial Unicode MS" pitchFamily="34" charset="-128"/>
            <a:ea typeface="Arial Unicode MS" pitchFamily="34" charset="-128"/>
            <a:cs typeface="B Titr" pitchFamily="2" charset="-78"/>
          </a:endParaRPr>
        </a:p>
      </dgm:t>
    </dgm:pt>
    <dgm:pt modelId="{7A53FCAD-2CD5-45DA-9B2F-044165CE4F84}" type="parTrans" cxnId="{F4FB3769-A3C1-430B-9850-B720A88A187E}">
      <dgm:prSet/>
      <dgm:spPr/>
      <dgm:t>
        <a:bodyPr/>
        <a:lstStyle/>
        <a:p>
          <a:pPr algn="justLow" rtl="1"/>
          <a:endParaRPr lang="fa-IR">
            <a:latin typeface="Arial Unicode MS" pitchFamily="34" charset="-128"/>
            <a:ea typeface="Arial Unicode MS" pitchFamily="34" charset="-128"/>
            <a:cs typeface="B Titr" pitchFamily="2" charset="-78"/>
          </a:endParaRPr>
        </a:p>
      </dgm:t>
    </dgm:pt>
    <dgm:pt modelId="{F2C003CD-48AB-4DB4-B50C-F1AD47C3520F}" type="sibTrans" cxnId="{F4FB3769-A3C1-430B-9850-B720A88A187E}">
      <dgm:prSet/>
      <dgm:spPr/>
      <dgm:t>
        <a:bodyPr/>
        <a:lstStyle/>
        <a:p>
          <a:pPr algn="justLow" rtl="1"/>
          <a:endParaRPr lang="fa-IR">
            <a:latin typeface="Arial Unicode MS" pitchFamily="34" charset="-128"/>
            <a:ea typeface="Arial Unicode MS" pitchFamily="34" charset="-128"/>
            <a:cs typeface="B Titr" pitchFamily="2" charset="-78"/>
          </a:endParaRPr>
        </a:p>
      </dgm:t>
    </dgm:pt>
    <dgm:pt modelId="{E8DD233D-AD38-432B-8DF1-B5924D05C1B7}" type="pres">
      <dgm:prSet presAssocID="{E2CEB609-2A7D-40EC-BBC2-9D8B9F12A03B}" presName="Name0" presStyleCnt="0">
        <dgm:presLayoutVars>
          <dgm:dir/>
          <dgm:animLvl val="lvl"/>
          <dgm:resizeHandles val="exact"/>
        </dgm:presLayoutVars>
      </dgm:prSet>
      <dgm:spPr/>
      <dgm:t>
        <a:bodyPr/>
        <a:lstStyle/>
        <a:p>
          <a:pPr rtl="1"/>
          <a:endParaRPr lang="fa-IR"/>
        </a:p>
      </dgm:t>
    </dgm:pt>
    <dgm:pt modelId="{D58026B6-573B-4758-9FF9-2CC2F8A21AC4}" type="pres">
      <dgm:prSet presAssocID="{B867E31E-881C-416A-8D70-D617EB9B546D}" presName="composite" presStyleCnt="0"/>
      <dgm:spPr/>
      <dgm:t>
        <a:bodyPr/>
        <a:lstStyle/>
        <a:p>
          <a:pPr rtl="1"/>
          <a:endParaRPr lang="fa-IR"/>
        </a:p>
      </dgm:t>
    </dgm:pt>
    <dgm:pt modelId="{FB7DF193-85CF-472F-B4F0-72A3163B6615}" type="pres">
      <dgm:prSet presAssocID="{B867E31E-881C-416A-8D70-D617EB9B546D}" presName="parTx" presStyleLbl="alignNode1" presStyleIdx="0" presStyleCnt="1">
        <dgm:presLayoutVars>
          <dgm:chMax val="0"/>
          <dgm:chPref val="0"/>
          <dgm:bulletEnabled val="1"/>
        </dgm:presLayoutVars>
      </dgm:prSet>
      <dgm:spPr/>
      <dgm:t>
        <a:bodyPr/>
        <a:lstStyle/>
        <a:p>
          <a:pPr rtl="1"/>
          <a:endParaRPr lang="fa-IR"/>
        </a:p>
      </dgm:t>
    </dgm:pt>
    <dgm:pt modelId="{4C04FC42-F29B-441D-8F5B-970FB907164A}" type="pres">
      <dgm:prSet presAssocID="{B867E31E-881C-416A-8D70-D617EB9B546D}" presName="desTx" presStyleLbl="alignAccFollowNode1" presStyleIdx="0" presStyleCnt="1">
        <dgm:presLayoutVars>
          <dgm:bulletEnabled val="1"/>
        </dgm:presLayoutVars>
      </dgm:prSet>
      <dgm:spPr/>
      <dgm:t>
        <a:bodyPr/>
        <a:lstStyle/>
        <a:p>
          <a:pPr rtl="1"/>
          <a:endParaRPr lang="fa-IR"/>
        </a:p>
      </dgm:t>
    </dgm:pt>
  </dgm:ptLst>
  <dgm:cxnLst>
    <dgm:cxn modelId="{7E67DF1B-FD73-4DEA-8510-5A74DA7E700F}" srcId="{B867E31E-881C-416A-8D70-D617EB9B546D}" destId="{6F729B72-A47C-4B0F-B935-3A54B111EAAB}" srcOrd="1" destOrd="0" parTransId="{A70EA234-890C-42FC-B264-C54B1507CF26}" sibTransId="{0D670F01-C75F-4962-8172-890B032A590B}"/>
    <dgm:cxn modelId="{BF3C9EB1-36C7-45AE-9C37-2709FC05F1AB}" type="presOf" srcId="{6F729B72-A47C-4B0F-B935-3A54B111EAAB}" destId="{4C04FC42-F29B-441D-8F5B-970FB907164A}" srcOrd="0" destOrd="1" presId="urn:microsoft.com/office/officeart/2005/8/layout/hList1"/>
    <dgm:cxn modelId="{4962F79B-44E6-4B8B-A25E-17277B52C757}" type="presOf" srcId="{2D2123EB-9CC9-471F-8245-5EDC23027DB9}" destId="{4C04FC42-F29B-441D-8F5B-970FB907164A}" srcOrd="0" destOrd="2" presId="urn:microsoft.com/office/officeart/2005/8/layout/hList1"/>
    <dgm:cxn modelId="{552E71A8-5A6C-4DB3-9120-7299D9131AD5}" type="presOf" srcId="{B867E31E-881C-416A-8D70-D617EB9B546D}" destId="{FB7DF193-85CF-472F-B4F0-72A3163B6615}" srcOrd="0" destOrd="0" presId="urn:microsoft.com/office/officeart/2005/8/layout/hList1"/>
    <dgm:cxn modelId="{7377557F-2AAA-4122-83CB-2B75A1B68F1E}" type="presOf" srcId="{E2CEB609-2A7D-40EC-BBC2-9D8B9F12A03B}" destId="{E8DD233D-AD38-432B-8DF1-B5924D05C1B7}" srcOrd="0" destOrd="0" presId="urn:microsoft.com/office/officeart/2005/8/layout/hList1"/>
    <dgm:cxn modelId="{F4FB3769-A3C1-430B-9850-B720A88A187E}" srcId="{B867E31E-881C-416A-8D70-D617EB9B546D}" destId="{BFCCB6BB-8D47-4163-BB45-8F5BE0BB92E8}" srcOrd="3" destOrd="0" parTransId="{7A53FCAD-2CD5-45DA-9B2F-044165CE4F84}" sibTransId="{F2C003CD-48AB-4DB4-B50C-F1AD47C3520F}"/>
    <dgm:cxn modelId="{F1D7D7D5-49E5-4EFF-AE6A-826EB7F24BB7}" srcId="{E2CEB609-2A7D-40EC-BBC2-9D8B9F12A03B}" destId="{B867E31E-881C-416A-8D70-D617EB9B546D}" srcOrd="0" destOrd="0" parTransId="{734A1D25-A61C-419E-9DC2-81F5A8F1193A}" sibTransId="{5F771287-0283-4808-AACA-B951DC7E1E40}"/>
    <dgm:cxn modelId="{E08A7820-37CA-4B2E-8C65-DB4AC6D540B4}" srcId="{B867E31E-881C-416A-8D70-D617EB9B546D}" destId="{2D2123EB-9CC9-471F-8245-5EDC23027DB9}" srcOrd="2" destOrd="0" parTransId="{C109C369-AC2D-4622-A990-D200495779C7}" sibTransId="{8C2F64D7-E800-4E9D-9287-4EAC68977D94}"/>
    <dgm:cxn modelId="{4D1D67A2-7A79-454A-9A3B-8204048BB80E}" type="presOf" srcId="{24CC06FB-C0BE-4485-9C83-B1058DAEACF8}" destId="{4C04FC42-F29B-441D-8F5B-970FB907164A}" srcOrd="0" destOrd="0" presId="urn:microsoft.com/office/officeart/2005/8/layout/hList1"/>
    <dgm:cxn modelId="{B4B25004-506A-41B9-9FA8-3D7F170E23A9}" type="presOf" srcId="{BFCCB6BB-8D47-4163-BB45-8F5BE0BB92E8}" destId="{4C04FC42-F29B-441D-8F5B-970FB907164A}" srcOrd="0" destOrd="3" presId="urn:microsoft.com/office/officeart/2005/8/layout/hList1"/>
    <dgm:cxn modelId="{79FC36DC-88ED-45E2-80D3-316BF7861EE7}" srcId="{B867E31E-881C-416A-8D70-D617EB9B546D}" destId="{24CC06FB-C0BE-4485-9C83-B1058DAEACF8}" srcOrd="0" destOrd="0" parTransId="{50069579-21D6-490C-8D52-7C0E775B6F80}" sibTransId="{A1CB2365-5CAD-403A-96F1-501BBE694FD6}"/>
    <dgm:cxn modelId="{F77AEB93-D346-4FF1-9E5B-1CD637901EF0}" type="presParOf" srcId="{E8DD233D-AD38-432B-8DF1-B5924D05C1B7}" destId="{D58026B6-573B-4758-9FF9-2CC2F8A21AC4}" srcOrd="0" destOrd="0" presId="urn:microsoft.com/office/officeart/2005/8/layout/hList1"/>
    <dgm:cxn modelId="{47ABD18A-3D88-43EA-918D-DC2A9B1CA0DA}" type="presParOf" srcId="{D58026B6-573B-4758-9FF9-2CC2F8A21AC4}" destId="{FB7DF193-85CF-472F-B4F0-72A3163B6615}" srcOrd="0" destOrd="0" presId="urn:microsoft.com/office/officeart/2005/8/layout/hList1"/>
    <dgm:cxn modelId="{91E6E7CF-65FE-48EF-ABE9-9B413933E5FC}" type="presParOf" srcId="{D58026B6-573B-4758-9FF9-2CC2F8A21AC4}" destId="{4C04FC42-F29B-441D-8F5B-970FB90716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8988825-491E-47AD-8C32-9B3A6B18ACE9}" type="doc">
      <dgm:prSet loTypeId="urn:microsoft.com/office/officeart/2005/8/layout/list1" loCatId="list" qsTypeId="urn:microsoft.com/office/officeart/2005/8/quickstyle/3d1" qsCatId="3D" csTypeId="urn:microsoft.com/office/officeart/2005/8/colors/accent2_3" csCatId="accent2" phldr="1"/>
      <dgm:spPr/>
      <dgm:t>
        <a:bodyPr/>
        <a:lstStyle/>
        <a:p>
          <a:pPr rtl="1"/>
          <a:endParaRPr lang="fa-IR"/>
        </a:p>
      </dgm:t>
    </dgm:pt>
    <dgm:pt modelId="{3D50BFAE-F643-475A-9CAB-C9D34D868030}">
      <dgm:prSet/>
      <dgm:spPr/>
      <dgm:t>
        <a:bodyPr/>
        <a:lstStyle/>
        <a:p>
          <a:pPr algn="ctr" rtl="1"/>
          <a:r>
            <a:rPr lang="fa-IR" dirty="0" smtClean="0">
              <a:cs typeface="B Titr" pitchFamily="2" charset="-78"/>
            </a:rPr>
            <a:t>فرآیند نگاشت</a:t>
          </a:r>
          <a:endParaRPr lang="fa-IR" dirty="0">
            <a:cs typeface="B Titr" pitchFamily="2" charset="-78"/>
          </a:endParaRPr>
        </a:p>
      </dgm:t>
    </dgm:pt>
    <dgm:pt modelId="{E7C2F023-1688-46BE-9ECC-A1204B619DD4}" type="parTrans" cxnId="{3CC584C9-250F-4EBD-B92D-B61B1A486344}">
      <dgm:prSet/>
      <dgm:spPr/>
      <dgm:t>
        <a:bodyPr/>
        <a:lstStyle/>
        <a:p>
          <a:pPr rtl="1"/>
          <a:endParaRPr lang="fa-IR">
            <a:cs typeface="B Titr" pitchFamily="2" charset="-78"/>
          </a:endParaRPr>
        </a:p>
      </dgm:t>
    </dgm:pt>
    <dgm:pt modelId="{9219A7D5-D51F-4537-ADEA-4D970872993B}" type="sibTrans" cxnId="{3CC584C9-250F-4EBD-B92D-B61B1A486344}">
      <dgm:prSet/>
      <dgm:spPr/>
      <dgm:t>
        <a:bodyPr/>
        <a:lstStyle/>
        <a:p>
          <a:pPr rtl="1"/>
          <a:endParaRPr lang="fa-IR">
            <a:cs typeface="B Titr" pitchFamily="2" charset="-78"/>
          </a:endParaRPr>
        </a:p>
      </dgm:t>
    </dgm:pt>
    <dgm:pt modelId="{B24B63D6-7102-4F82-BE9D-211BB3ED5836}">
      <dgm:prSet/>
      <dgm:spPr/>
      <dgm:t>
        <a:bodyPr/>
        <a:lstStyle/>
        <a:p>
          <a:pPr algn="justLow" rtl="1"/>
          <a:r>
            <a:rPr lang="ar-SA" dirty="0" smtClean="0">
              <a:latin typeface="Arial Unicode MS" pitchFamily="34" charset="-128"/>
              <a:ea typeface="Arial Unicode MS" pitchFamily="34" charset="-128"/>
              <a:cs typeface="B Titr" pitchFamily="2" charset="-78"/>
            </a:rPr>
            <a:t>در ریاضیات، نگاشت مترادف تابع است.</a:t>
          </a:r>
          <a:r>
            <a:rPr lang="fa-IR" dirty="0" smtClean="0">
              <a:latin typeface="Arial Unicode MS" pitchFamily="34" charset="-128"/>
              <a:ea typeface="Arial Unicode MS" pitchFamily="34" charset="-128"/>
              <a:cs typeface="B Titr" pitchFamily="2" charset="-78"/>
            </a:rPr>
            <a:t> </a:t>
          </a:r>
          <a:r>
            <a:rPr lang="ar-SA" dirty="0" smtClean="0">
              <a:latin typeface="Arial Unicode MS" pitchFamily="34" charset="-128"/>
              <a:ea typeface="Arial Unicode MS" pitchFamily="34" charset="-128"/>
              <a:cs typeface="B Titr" pitchFamily="2" charset="-78"/>
            </a:rPr>
            <a:t>در زمینۀ ارزش</a:t>
          </a:r>
          <a:r>
            <a:rPr lang="fa-IR" dirty="0" smtClean="0">
              <a:latin typeface="Arial Unicode MS" pitchFamily="34" charset="-128"/>
              <a:ea typeface="Arial Unicode MS" pitchFamily="34" charset="-128"/>
              <a:cs typeface="B Titr" pitchFamily="2" charset="-78"/>
            </a:rPr>
            <a:t> </a:t>
          </a:r>
          <a:r>
            <a:rPr lang="ar-SA" dirty="0" smtClean="0">
              <a:latin typeface="Arial Unicode MS" pitchFamily="34" charset="-128"/>
              <a:ea typeface="Arial Unicode MS" pitchFamily="34" charset="-128"/>
              <a:cs typeface="B Titr" pitchFamily="2" charset="-78"/>
            </a:rPr>
            <a:t>در</a:t>
          </a:r>
          <a:r>
            <a:rPr lang="fa-IR" dirty="0" smtClean="0">
              <a:latin typeface="Arial Unicode MS" pitchFamily="34" charset="-128"/>
              <a:ea typeface="Arial Unicode MS" pitchFamily="34" charset="-128"/>
              <a:cs typeface="B Titr" pitchFamily="2" charset="-78"/>
            </a:rPr>
            <a:t> </a:t>
          </a:r>
          <a:r>
            <a:rPr lang="ar-SA" dirty="0" smtClean="0">
              <a:latin typeface="Arial Unicode MS" pitchFamily="34" charset="-128"/>
              <a:ea typeface="Arial Unicode MS" pitchFamily="34" charset="-128"/>
              <a:cs typeface="B Titr" pitchFamily="2" charset="-78"/>
            </a:rPr>
            <a:t>‌معرض</a:t>
          </a:r>
          <a:r>
            <a:rPr lang="fa-IR" dirty="0" smtClean="0">
              <a:latin typeface="Arial Unicode MS" pitchFamily="34" charset="-128"/>
              <a:ea typeface="Arial Unicode MS" pitchFamily="34" charset="-128"/>
              <a:cs typeface="B Titr" pitchFamily="2" charset="-78"/>
            </a:rPr>
            <a:t> </a:t>
          </a:r>
          <a:r>
            <a:rPr lang="ar-SA" dirty="0" smtClean="0">
              <a:latin typeface="Arial Unicode MS" pitchFamily="34" charset="-128"/>
              <a:ea typeface="Arial Unicode MS" pitchFamily="34" charset="-128"/>
              <a:cs typeface="B Titr" pitchFamily="2" charset="-78"/>
            </a:rPr>
            <a:t>‌ریسک، منظور از نگاشت، توابعی است که بردارهای خاص ریسک را به یکدیگر ارتباط می‌دهد.</a:t>
          </a:r>
          <a:endParaRPr lang="fa-IR" dirty="0">
            <a:latin typeface="Arial Unicode MS" pitchFamily="34" charset="-128"/>
            <a:ea typeface="Arial Unicode MS" pitchFamily="34" charset="-128"/>
            <a:cs typeface="B Titr" pitchFamily="2" charset="-78"/>
          </a:endParaRPr>
        </a:p>
      </dgm:t>
    </dgm:pt>
    <dgm:pt modelId="{A8E97FD1-0CAB-4D28-8634-ED09972914FF}" type="parTrans" cxnId="{EBDA8DEF-6CF1-4447-B8AF-4744828C6575}">
      <dgm:prSet/>
      <dgm:spPr/>
      <dgm:t>
        <a:bodyPr/>
        <a:lstStyle/>
        <a:p>
          <a:pPr rtl="1"/>
          <a:endParaRPr lang="fa-IR">
            <a:cs typeface="B Titr" pitchFamily="2" charset="-78"/>
          </a:endParaRPr>
        </a:p>
      </dgm:t>
    </dgm:pt>
    <dgm:pt modelId="{BA0039D8-27CD-4BFE-B923-3DED9CBF7B4A}" type="sibTrans" cxnId="{EBDA8DEF-6CF1-4447-B8AF-4744828C6575}">
      <dgm:prSet/>
      <dgm:spPr/>
      <dgm:t>
        <a:bodyPr/>
        <a:lstStyle/>
        <a:p>
          <a:pPr rtl="1"/>
          <a:endParaRPr lang="fa-IR">
            <a:cs typeface="B Titr" pitchFamily="2" charset="-78"/>
          </a:endParaRPr>
        </a:p>
      </dgm:t>
    </dgm:pt>
    <dgm:pt modelId="{70EFBA89-B147-4C34-A88E-B451609C7D2F}">
      <dgm:prSet/>
      <dgm:spPr/>
      <dgm:t>
        <a:bodyPr/>
        <a:lstStyle/>
        <a:p>
          <a:pPr algn="just" rtl="1"/>
          <a:r>
            <a:rPr lang="fa-IR" dirty="0" smtClean="0">
              <a:latin typeface="Arial Unicode MS" pitchFamily="34" charset="-128"/>
              <a:ea typeface="Arial Unicode MS" pitchFamily="34" charset="-128"/>
              <a:cs typeface="B Titr" pitchFamily="2" charset="-78"/>
            </a:rPr>
            <a:t>مثال:</a:t>
          </a:r>
          <a:endParaRPr lang="fa-IR" dirty="0">
            <a:latin typeface="Arial Unicode MS" pitchFamily="34" charset="-128"/>
            <a:ea typeface="Arial Unicode MS" pitchFamily="34" charset="-128"/>
            <a:cs typeface="B Titr" pitchFamily="2" charset="-78"/>
          </a:endParaRPr>
        </a:p>
      </dgm:t>
    </dgm:pt>
    <dgm:pt modelId="{781FE624-AD57-422B-8C8A-BACEA253C821}" type="parTrans" cxnId="{49C1F6C8-F5B7-4053-8623-8B870060C518}">
      <dgm:prSet/>
      <dgm:spPr/>
      <dgm:t>
        <a:bodyPr/>
        <a:lstStyle/>
        <a:p>
          <a:pPr rtl="1"/>
          <a:endParaRPr lang="fa-IR">
            <a:cs typeface="B Titr" pitchFamily="2" charset="-78"/>
          </a:endParaRPr>
        </a:p>
      </dgm:t>
    </dgm:pt>
    <dgm:pt modelId="{8C96FCCA-9573-4DC1-813B-67033CBEA4E6}" type="sibTrans" cxnId="{49C1F6C8-F5B7-4053-8623-8B870060C518}">
      <dgm:prSet/>
      <dgm:spPr/>
      <dgm:t>
        <a:bodyPr/>
        <a:lstStyle/>
        <a:p>
          <a:pPr rtl="1"/>
          <a:endParaRPr lang="fa-IR">
            <a:cs typeface="B Titr" pitchFamily="2" charset="-78"/>
          </a:endParaRPr>
        </a:p>
      </dgm:t>
    </dgm:pt>
    <dgm:pt modelId="{D651B550-498D-44FE-9CA8-BE7C48DE04C3}">
      <dgm:prSet/>
      <dgm:spPr/>
      <dgm:t>
        <a:bodyPr/>
        <a:lstStyle/>
        <a:p>
          <a:pPr algn="just" rtl="1"/>
          <a:r>
            <a:rPr lang="fa-IR" dirty="0" smtClean="0">
              <a:latin typeface="Arial Unicode MS" pitchFamily="34" charset="-128"/>
              <a:ea typeface="Arial Unicode MS" pitchFamily="34" charset="-128"/>
              <a:cs typeface="B Titr" pitchFamily="2" charset="-78"/>
            </a:rPr>
            <a:t>نگاشت پرتفوی </a:t>
          </a:r>
          <a:r>
            <a:rPr lang="ar-SA" dirty="0" smtClean="0">
              <a:latin typeface="Arial Unicode MS" pitchFamily="34" charset="-128"/>
              <a:ea typeface="Arial Unicode MS" pitchFamily="34" charset="-128"/>
              <a:cs typeface="B Titr" pitchFamily="2" charset="-78"/>
            </a:rPr>
            <a:t>آن نگاشتی است که ارزش یک سبد دارایی را به‌صورت تابعی از یک بردار ریسک مثل </a:t>
          </a:r>
          <a:r>
            <a:rPr lang="en-US" b="1" dirty="0" smtClean="0">
              <a:latin typeface="Arial Unicode MS" pitchFamily="34" charset="-128"/>
              <a:ea typeface="Arial Unicode MS" pitchFamily="34" charset="-128"/>
              <a:cs typeface="B Titr" pitchFamily="2" charset="-78"/>
            </a:rPr>
            <a:t>Q</a:t>
          </a:r>
          <a:r>
            <a:rPr lang="en-US" baseline="-25000" dirty="0" smtClean="0">
              <a:latin typeface="Arial Unicode MS" pitchFamily="34" charset="-128"/>
              <a:ea typeface="Arial Unicode MS" pitchFamily="34" charset="-128"/>
              <a:cs typeface="B Titr" pitchFamily="2" charset="-78"/>
            </a:rPr>
            <a:t>1</a:t>
          </a:r>
          <a:r>
            <a:rPr lang="ar-SA" dirty="0" smtClean="0">
              <a:latin typeface="Arial Unicode MS" pitchFamily="34" charset="-128"/>
              <a:ea typeface="Arial Unicode MS" pitchFamily="34" charset="-128"/>
              <a:cs typeface="B Titr" pitchFamily="2" charset="-78"/>
            </a:rPr>
            <a:t> تعریف می‌کند.</a:t>
          </a:r>
          <a:endParaRPr lang="fa-IR" dirty="0">
            <a:latin typeface="Arial Unicode MS" pitchFamily="34" charset="-128"/>
            <a:ea typeface="Arial Unicode MS" pitchFamily="34" charset="-128"/>
            <a:cs typeface="B Titr" pitchFamily="2" charset="-78"/>
          </a:endParaRPr>
        </a:p>
      </dgm:t>
    </dgm:pt>
    <dgm:pt modelId="{7379F578-8A90-42EF-98B6-7E3ADEE9125A}" type="parTrans" cxnId="{ED12FF9D-09A3-492B-81A3-6A98FDB2A032}">
      <dgm:prSet/>
      <dgm:spPr/>
      <dgm:t>
        <a:bodyPr/>
        <a:lstStyle/>
        <a:p>
          <a:pPr rtl="1"/>
          <a:endParaRPr lang="fa-IR">
            <a:cs typeface="B Titr" pitchFamily="2" charset="-78"/>
          </a:endParaRPr>
        </a:p>
      </dgm:t>
    </dgm:pt>
    <dgm:pt modelId="{432D4981-FE39-4DD7-94DF-84AF53AB3969}" type="sibTrans" cxnId="{ED12FF9D-09A3-492B-81A3-6A98FDB2A032}">
      <dgm:prSet/>
      <dgm:spPr/>
      <dgm:t>
        <a:bodyPr/>
        <a:lstStyle/>
        <a:p>
          <a:pPr rtl="1"/>
          <a:endParaRPr lang="fa-IR">
            <a:cs typeface="B Titr" pitchFamily="2" charset="-78"/>
          </a:endParaRPr>
        </a:p>
      </dgm:t>
    </dgm:pt>
    <dgm:pt modelId="{ACC4B302-3EF2-4929-B9E9-A30E31CE4FED}">
      <dgm:prSet/>
      <dgm:spPr/>
      <dgm:t>
        <a:bodyPr/>
        <a:lstStyle/>
        <a:p>
          <a:pPr algn="just" rtl="1"/>
          <a:endParaRPr lang="fa-IR" dirty="0">
            <a:latin typeface="Arial Unicode MS" pitchFamily="34" charset="-128"/>
            <a:ea typeface="Arial Unicode MS" pitchFamily="34" charset="-128"/>
            <a:cs typeface="B Titr" pitchFamily="2" charset="-78"/>
          </a:endParaRPr>
        </a:p>
      </dgm:t>
    </dgm:pt>
    <dgm:pt modelId="{86C475A4-2B20-423D-9FF2-C4C2CA93441D}" type="parTrans" cxnId="{877D6C66-7574-45B0-A978-D86C2E89AB7E}">
      <dgm:prSet/>
      <dgm:spPr/>
      <dgm:t>
        <a:bodyPr/>
        <a:lstStyle/>
        <a:p>
          <a:pPr rtl="1"/>
          <a:endParaRPr lang="fa-IR">
            <a:cs typeface="B Titr" pitchFamily="2" charset="-78"/>
          </a:endParaRPr>
        </a:p>
      </dgm:t>
    </dgm:pt>
    <dgm:pt modelId="{192AFE7B-F4B7-48A5-A895-3D7495EFB0EB}" type="sibTrans" cxnId="{877D6C66-7574-45B0-A978-D86C2E89AB7E}">
      <dgm:prSet/>
      <dgm:spPr/>
      <dgm:t>
        <a:bodyPr/>
        <a:lstStyle/>
        <a:p>
          <a:pPr rtl="1"/>
          <a:endParaRPr lang="fa-IR">
            <a:cs typeface="B Titr" pitchFamily="2" charset="-78"/>
          </a:endParaRPr>
        </a:p>
      </dgm:t>
    </dgm:pt>
    <dgm:pt modelId="{871542E5-EE09-49D7-9D06-697EB92786A7}" type="pres">
      <dgm:prSet presAssocID="{78988825-491E-47AD-8C32-9B3A6B18ACE9}" presName="linear" presStyleCnt="0">
        <dgm:presLayoutVars>
          <dgm:dir/>
          <dgm:animLvl val="lvl"/>
          <dgm:resizeHandles val="exact"/>
        </dgm:presLayoutVars>
      </dgm:prSet>
      <dgm:spPr/>
      <dgm:t>
        <a:bodyPr/>
        <a:lstStyle/>
        <a:p>
          <a:pPr rtl="1"/>
          <a:endParaRPr lang="fa-IR"/>
        </a:p>
      </dgm:t>
    </dgm:pt>
    <dgm:pt modelId="{453F03C8-D85A-46F3-B54F-678B58819CF2}" type="pres">
      <dgm:prSet presAssocID="{3D50BFAE-F643-475A-9CAB-C9D34D868030}" presName="parentLin" presStyleCnt="0"/>
      <dgm:spPr/>
    </dgm:pt>
    <dgm:pt modelId="{595AA72B-5D02-4327-9F89-94E3048F12EC}" type="pres">
      <dgm:prSet presAssocID="{3D50BFAE-F643-475A-9CAB-C9D34D868030}" presName="parentLeftMargin" presStyleLbl="node1" presStyleIdx="0" presStyleCnt="1"/>
      <dgm:spPr/>
      <dgm:t>
        <a:bodyPr/>
        <a:lstStyle/>
        <a:p>
          <a:pPr rtl="1"/>
          <a:endParaRPr lang="fa-IR"/>
        </a:p>
      </dgm:t>
    </dgm:pt>
    <dgm:pt modelId="{C0EBEB31-522E-4729-98F2-C5D72BAA9997}" type="pres">
      <dgm:prSet presAssocID="{3D50BFAE-F643-475A-9CAB-C9D34D868030}" presName="parentText" presStyleLbl="node1" presStyleIdx="0" presStyleCnt="1">
        <dgm:presLayoutVars>
          <dgm:chMax val="0"/>
          <dgm:bulletEnabled val="1"/>
        </dgm:presLayoutVars>
      </dgm:prSet>
      <dgm:spPr/>
      <dgm:t>
        <a:bodyPr/>
        <a:lstStyle/>
        <a:p>
          <a:pPr rtl="1"/>
          <a:endParaRPr lang="fa-IR"/>
        </a:p>
      </dgm:t>
    </dgm:pt>
    <dgm:pt modelId="{345CC434-E064-4C3B-B40D-79C87C46D8EC}" type="pres">
      <dgm:prSet presAssocID="{3D50BFAE-F643-475A-9CAB-C9D34D868030}" presName="negativeSpace" presStyleCnt="0"/>
      <dgm:spPr/>
    </dgm:pt>
    <dgm:pt modelId="{E6BC2A6B-C216-437E-8347-96AB7681525A}" type="pres">
      <dgm:prSet presAssocID="{3D50BFAE-F643-475A-9CAB-C9D34D868030}" presName="childText" presStyleLbl="conFgAcc1" presStyleIdx="0" presStyleCnt="1">
        <dgm:presLayoutVars>
          <dgm:bulletEnabled val="1"/>
        </dgm:presLayoutVars>
      </dgm:prSet>
      <dgm:spPr/>
      <dgm:t>
        <a:bodyPr/>
        <a:lstStyle/>
        <a:p>
          <a:pPr rtl="1"/>
          <a:endParaRPr lang="fa-IR"/>
        </a:p>
      </dgm:t>
    </dgm:pt>
  </dgm:ptLst>
  <dgm:cxnLst>
    <dgm:cxn modelId="{41D246B5-B8F3-4292-95BB-329C7F6E22AF}" type="presOf" srcId="{D651B550-498D-44FE-9CA8-BE7C48DE04C3}" destId="{E6BC2A6B-C216-437E-8347-96AB7681525A}" srcOrd="0" destOrd="2" presId="urn:microsoft.com/office/officeart/2005/8/layout/list1"/>
    <dgm:cxn modelId="{49C1F6C8-F5B7-4053-8623-8B870060C518}" srcId="{3D50BFAE-F643-475A-9CAB-C9D34D868030}" destId="{70EFBA89-B147-4C34-A88E-B451609C7D2F}" srcOrd="1" destOrd="0" parTransId="{781FE624-AD57-422B-8C8A-BACEA253C821}" sibTransId="{8C96FCCA-9573-4DC1-813B-67033CBEA4E6}"/>
    <dgm:cxn modelId="{E30F4980-57D6-4F69-98AD-22413EE4317D}" type="presOf" srcId="{3D50BFAE-F643-475A-9CAB-C9D34D868030}" destId="{C0EBEB31-522E-4729-98F2-C5D72BAA9997}" srcOrd="1" destOrd="0" presId="urn:microsoft.com/office/officeart/2005/8/layout/list1"/>
    <dgm:cxn modelId="{3CC584C9-250F-4EBD-B92D-B61B1A486344}" srcId="{78988825-491E-47AD-8C32-9B3A6B18ACE9}" destId="{3D50BFAE-F643-475A-9CAB-C9D34D868030}" srcOrd="0" destOrd="0" parTransId="{E7C2F023-1688-46BE-9ECC-A1204B619DD4}" sibTransId="{9219A7D5-D51F-4537-ADEA-4D970872993B}"/>
    <dgm:cxn modelId="{ED12FF9D-09A3-492B-81A3-6A98FDB2A032}" srcId="{3D50BFAE-F643-475A-9CAB-C9D34D868030}" destId="{D651B550-498D-44FE-9CA8-BE7C48DE04C3}" srcOrd="2" destOrd="0" parTransId="{7379F578-8A90-42EF-98B6-7E3ADEE9125A}" sibTransId="{432D4981-FE39-4DD7-94DF-84AF53AB3969}"/>
    <dgm:cxn modelId="{9DC2AABA-5901-4B4A-95E3-85A73A93C160}" type="presOf" srcId="{78988825-491E-47AD-8C32-9B3A6B18ACE9}" destId="{871542E5-EE09-49D7-9D06-697EB92786A7}" srcOrd="0" destOrd="0" presId="urn:microsoft.com/office/officeart/2005/8/layout/list1"/>
    <dgm:cxn modelId="{DCED2E85-336D-46D1-BE5B-E3FEB8B07FA3}" type="presOf" srcId="{B24B63D6-7102-4F82-BE9D-211BB3ED5836}" destId="{E6BC2A6B-C216-437E-8347-96AB7681525A}" srcOrd="0" destOrd="0" presId="urn:microsoft.com/office/officeart/2005/8/layout/list1"/>
    <dgm:cxn modelId="{877D6C66-7574-45B0-A978-D86C2E89AB7E}" srcId="{3D50BFAE-F643-475A-9CAB-C9D34D868030}" destId="{ACC4B302-3EF2-4929-B9E9-A30E31CE4FED}" srcOrd="3" destOrd="0" parTransId="{86C475A4-2B20-423D-9FF2-C4C2CA93441D}" sibTransId="{192AFE7B-F4B7-48A5-A895-3D7495EFB0EB}"/>
    <dgm:cxn modelId="{78826253-0D65-4DAC-97F9-02FA680C2F4B}" type="presOf" srcId="{3D50BFAE-F643-475A-9CAB-C9D34D868030}" destId="{595AA72B-5D02-4327-9F89-94E3048F12EC}" srcOrd="0" destOrd="0" presId="urn:microsoft.com/office/officeart/2005/8/layout/list1"/>
    <dgm:cxn modelId="{180B722B-C1D2-4995-9281-F7D1C4BC232B}" type="presOf" srcId="{70EFBA89-B147-4C34-A88E-B451609C7D2F}" destId="{E6BC2A6B-C216-437E-8347-96AB7681525A}" srcOrd="0" destOrd="1" presId="urn:microsoft.com/office/officeart/2005/8/layout/list1"/>
    <dgm:cxn modelId="{24E7E9B1-4B65-4BBF-B9CA-67A85BDACCF0}" type="presOf" srcId="{ACC4B302-3EF2-4929-B9E9-A30E31CE4FED}" destId="{E6BC2A6B-C216-437E-8347-96AB7681525A}" srcOrd="0" destOrd="3" presId="urn:microsoft.com/office/officeart/2005/8/layout/list1"/>
    <dgm:cxn modelId="{EBDA8DEF-6CF1-4447-B8AF-4744828C6575}" srcId="{3D50BFAE-F643-475A-9CAB-C9D34D868030}" destId="{B24B63D6-7102-4F82-BE9D-211BB3ED5836}" srcOrd="0" destOrd="0" parTransId="{A8E97FD1-0CAB-4D28-8634-ED09972914FF}" sibTransId="{BA0039D8-27CD-4BFE-B923-3DED9CBF7B4A}"/>
    <dgm:cxn modelId="{2C590B3C-C0B4-4D01-A714-DE6AD21722D4}" type="presParOf" srcId="{871542E5-EE09-49D7-9D06-697EB92786A7}" destId="{453F03C8-D85A-46F3-B54F-678B58819CF2}" srcOrd="0" destOrd="0" presId="urn:microsoft.com/office/officeart/2005/8/layout/list1"/>
    <dgm:cxn modelId="{B256B727-48E0-4383-9DAE-B083553400D3}" type="presParOf" srcId="{453F03C8-D85A-46F3-B54F-678B58819CF2}" destId="{595AA72B-5D02-4327-9F89-94E3048F12EC}" srcOrd="0" destOrd="0" presId="urn:microsoft.com/office/officeart/2005/8/layout/list1"/>
    <dgm:cxn modelId="{579696C6-510E-4D26-A883-4D8A796F13F8}" type="presParOf" srcId="{453F03C8-D85A-46F3-B54F-678B58819CF2}" destId="{C0EBEB31-522E-4729-98F2-C5D72BAA9997}" srcOrd="1" destOrd="0" presId="urn:microsoft.com/office/officeart/2005/8/layout/list1"/>
    <dgm:cxn modelId="{E869C9A3-721C-4D8E-868E-DFF006452713}" type="presParOf" srcId="{871542E5-EE09-49D7-9D06-697EB92786A7}" destId="{345CC434-E064-4C3B-B40D-79C87C46D8EC}" srcOrd="1" destOrd="0" presId="urn:microsoft.com/office/officeart/2005/8/layout/list1"/>
    <dgm:cxn modelId="{E42EA38D-83E7-4C32-A19B-816E7DA7007A}" type="presParOf" srcId="{871542E5-EE09-49D7-9D06-697EB92786A7}" destId="{E6BC2A6B-C216-437E-8347-96AB7681525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05BF8A2-44C0-4DB7-826B-A19F08E6C907}" type="doc">
      <dgm:prSet loTypeId="urn:microsoft.com/office/officeart/2005/8/layout/vList5" loCatId="list" qsTypeId="urn:microsoft.com/office/officeart/2005/8/quickstyle/3d1" qsCatId="3D" csTypeId="urn:microsoft.com/office/officeart/2005/8/colors/colorful4" csCatId="colorful"/>
      <dgm:spPr/>
      <dgm:t>
        <a:bodyPr/>
        <a:lstStyle/>
        <a:p>
          <a:pPr rtl="1"/>
          <a:endParaRPr lang="fa-IR"/>
        </a:p>
      </dgm:t>
    </dgm:pt>
    <dgm:pt modelId="{3AD86470-293B-4F6C-B27B-C640B33B117E}">
      <dgm:prSet/>
      <dgm:spPr/>
      <dgm:t>
        <a:bodyPr/>
        <a:lstStyle/>
        <a:p>
          <a:pPr algn="justLow" rtl="1"/>
          <a:r>
            <a:rPr lang="ar-SA" dirty="0" smtClean="0">
              <a:latin typeface="Arial Unicode MS" pitchFamily="34" charset="-128"/>
              <a:ea typeface="Arial Unicode MS" pitchFamily="34" charset="-128"/>
              <a:cs typeface="B Titr" pitchFamily="2" charset="-78"/>
            </a:rPr>
            <a:t>فرآیند استنباط</a:t>
          </a:r>
          <a:endParaRPr lang="fa-IR" dirty="0">
            <a:latin typeface="Arial Unicode MS" pitchFamily="34" charset="-128"/>
            <a:ea typeface="Arial Unicode MS" pitchFamily="34" charset="-128"/>
            <a:cs typeface="B Titr" pitchFamily="2" charset="-78"/>
          </a:endParaRPr>
        </a:p>
      </dgm:t>
    </dgm:pt>
    <dgm:pt modelId="{1810D853-B767-4F34-9CFC-3606AF4DF7A1}" type="parTrans" cxnId="{13F587ED-7283-4DC1-9D3E-7216E1CE1AA9}">
      <dgm:prSet/>
      <dgm:spPr/>
      <dgm:t>
        <a:bodyPr/>
        <a:lstStyle/>
        <a:p>
          <a:pPr algn="justLow" rtl="1"/>
          <a:endParaRPr lang="fa-IR">
            <a:latin typeface="Arial Unicode MS" pitchFamily="34" charset="-128"/>
            <a:ea typeface="Arial Unicode MS" pitchFamily="34" charset="-128"/>
            <a:cs typeface="B Titr" pitchFamily="2" charset="-78"/>
          </a:endParaRPr>
        </a:p>
      </dgm:t>
    </dgm:pt>
    <dgm:pt modelId="{D36E752A-D9F1-4A5C-8E93-A43D26598D00}" type="sibTrans" cxnId="{13F587ED-7283-4DC1-9D3E-7216E1CE1AA9}">
      <dgm:prSet/>
      <dgm:spPr/>
      <dgm:t>
        <a:bodyPr/>
        <a:lstStyle/>
        <a:p>
          <a:pPr algn="justLow" rtl="1"/>
          <a:endParaRPr lang="fa-IR">
            <a:latin typeface="Arial Unicode MS" pitchFamily="34" charset="-128"/>
            <a:ea typeface="Arial Unicode MS" pitchFamily="34" charset="-128"/>
            <a:cs typeface="B Titr" pitchFamily="2" charset="-78"/>
          </a:endParaRPr>
        </a:p>
      </dgm:t>
    </dgm:pt>
    <dgm:pt modelId="{3B037506-662C-4CC5-8740-C5B745670F7F}">
      <dgm:prSet/>
      <dgm:spPr/>
      <dgm:t>
        <a:bodyPr/>
        <a:lstStyle/>
        <a:p>
          <a:pPr algn="justLow" rtl="1"/>
          <a:r>
            <a:rPr lang="ar-SA" dirty="0" smtClean="0">
              <a:latin typeface="Arial Unicode MS" pitchFamily="34" charset="-128"/>
              <a:ea typeface="Arial Unicode MS" pitchFamily="34" charset="-128"/>
              <a:cs typeface="B Titr" pitchFamily="2" charset="-78"/>
            </a:rPr>
            <a:t>هدف از فرآیند استنباط، مشخص‌نمودن توزیع</a:t>
          </a:r>
          <a:r>
            <a:rPr lang="fa-IR" dirty="0" smtClean="0">
              <a:latin typeface="Arial Unicode MS" pitchFamily="34" charset="-128"/>
              <a:ea typeface="Arial Unicode MS" pitchFamily="34" charset="-128"/>
              <a:cs typeface="B Titr" pitchFamily="2" charset="-78"/>
            </a:rPr>
            <a:t> بردار</a:t>
          </a:r>
          <a:r>
            <a:rPr lang="ar-SA" dirty="0" smtClean="0">
              <a:latin typeface="Arial Unicode MS" pitchFamily="34" charset="-128"/>
              <a:ea typeface="Arial Unicode MS" pitchFamily="34" charset="-128"/>
              <a:cs typeface="B Titr" pitchFamily="2" charset="-78"/>
            </a:rPr>
            <a:t> عوامل کلیدی ریسک مشروط بر اطلاعات موجود در زمان صفر است. به‌بیانی دیگر طی رویۀ استنباط، یک توزیع شرطی برای</a:t>
          </a:r>
          <a:r>
            <a:rPr lang="fa-IR" dirty="0" smtClean="0">
              <a:latin typeface="Arial Unicode MS" pitchFamily="34" charset="-128"/>
              <a:ea typeface="Arial Unicode MS" pitchFamily="34" charset="-128"/>
              <a:cs typeface="B Titr" pitchFamily="2" charset="-78"/>
            </a:rPr>
            <a:t> </a:t>
          </a:r>
          <a:r>
            <a:rPr lang="en-US" b="1" dirty="0" smtClean="0">
              <a:latin typeface="Arial Unicode MS" pitchFamily="34" charset="-128"/>
              <a:ea typeface="Arial Unicode MS" pitchFamily="34" charset="-128"/>
              <a:cs typeface="B Titr" pitchFamily="2" charset="-78"/>
            </a:rPr>
            <a:t>R</a:t>
          </a:r>
          <a:r>
            <a:rPr lang="en-US" baseline="-25000" dirty="0" smtClean="0">
              <a:latin typeface="Arial Unicode MS" pitchFamily="34" charset="-128"/>
              <a:ea typeface="Arial Unicode MS" pitchFamily="34" charset="-128"/>
              <a:cs typeface="B Titr" pitchFamily="2" charset="-78"/>
            </a:rPr>
            <a:t>1</a:t>
          </a:r>
          <a:r>
            <a:rPr lang="ar-SA" dirty="0" smtClean="0">
              <a:latin typeface="Arial Unicode MS" pitchFamily="34" charset="-128"/>
              <a:ea typeface="Arial Unicode MS" pitchFamily="34" charset="-128"/>
              <a:cs typeface="B Titr" pitchFamily="2" charset="-78"/>
            </a:rPr>
            <a:t> مشخص می‌کنیم</a:t>
          </a:r>
          <a:r>
            <a:rPr lang="fa-IR" dirty="0" smtClean="0">
              <a:latin typeface="Arial Unicode MS" pitchFamily="34" charset="-128"/>
              <a:ea typeface="Arial Unicode MS" pitchFamily="34" charset="-128"/>
              <a:cs typeface="B Titr" pitchFamily="2" charset="-78"/>
            </a:rPr>
            <a:t>.</a:t>
          </a:r>
          <a:endParaRPr lang="fa-IR" dirty="0">
            <a:latin typeface="Arial Unicode MS" pitchFamily="34" charset="-128"/>
            <a:ea typeface="Arial Unicode MS" pitchFamily="34" charset="-128"/>
            <a:cs typeface="B Titr" pitchFamily="2" charset="-78"/>
          </a:endParaRPr>
        </a:p>
      </dgm:t>
    </dgm:pt>
    <dgm:pt modelId="{B3B81603-FBEF-4589-A87A-12B9AFEFF94C}" type="parTrans" cxnId="{5460CCF6-A6BF-4FDA-A5C2-5A3FDEF8AF25}">
      <dgm:prSet/>
      <dgm:spPr/>
      <dgm:t>
        <a:bodyPr/>
        <a:lstStyle/>
        <a:p>
          <a:pPr algn="justLow" rtl="1"/>
          <a:endParaRPr lang="fa-IR">
            <a:latin typeface="Arial Unicode MS" pitchFamily="34" charset="-128"/>
            <a:ea typeface="Arial Unicode MS" pitchFamily="34" charset="-128"/>
            <a:cs typeface="B Titr" pitchFamily="2" charset="-78"/>
          </a:endParaRPr>
        </a:p>
      </dgm:t>
    </dgm:pt>
    <dgm:pt modelId="{30B6C35F-CC32-46A9-91B7-DE22C3505AA0}" type="sibTrans" cxnId="{5460CCF6-A6BF-4FDA-A5C2-5A3FDEF8AF25}">
      <dgm:prSet/>
      <dgm:spPr/>
      <dgm:t>
        <a:bodyPr/>
        <a:lstStyle/>
        <a:p>
          <a:pPr algn="justLow" rtl="1"/>
          <a:endParaRPr lang="fa-IR">
            <a:latin typeface="Arial Unicode MS" pitchFamily="34" charset="-128"/>
            <a:ea typeface="Arial Unicode MS" pitchFamily="34" charset="-128"/>
            <a:cs typeface="B Titr" pitchFamily="2" charset="-78"/>
          </a:endParaRPr>
        </a:p>
      </dgm:t>
    </dgm:pt>
    <dgm:pt modelId="{EABD4E7E-646F-476A-B8BA-3E646194B863}" type="pres">
      <dgm:prSet presAssocID="{005BF8A2-44C0-4DB7-826B-A19F08E6C907}" presName="Name0" presStyleCnt="0">
        <dgm:presLayoutVars>
          <dgm:dir/>
          <dgm:animLvl val="lvl"/>
          <dgm:resizeHandles val="exact"/>
        </dgm:presLayoutVars>
      </dgm:prSet>
      <dgm:spPr/>
      <dgm:t>
        <a:bodyPr/>
        <a:lstStyle/>
        <a:p>
          <a:pPr rtl="1"/>
          <a:endParaRPr lang="fa-IR"/>
        </a:p>
      </dgm:t>
    </dgm:pt>
    <dgm:pt modelId="{8441B3F6-6C56-43A6-A749-9E9906B0EBF6}" type="pres">
      <dgm:prSet presAssocID="{3AD86470-293B-4F6C-B27B-C640B33B117E}" presName="linNode" presStyleCnt="0"/>
      <dgm:spPr/>
    </dgm:pt>
    <dgm:pt modelId="{98C4C392-7453-4C26-96B1-1536D451A40A}" type="pres">
      <dgm:prSet presAssocID="{3AD86470-293B-4F6C-B27B-C640B33B117E}" presName="parentText" presStyleLbl="node1" presStyleIdx="0" presStyleCnt="1">
        <dgm:presLayoutVars>
          <dgm:chMax val="1"/>
          <dgm:bulletEnabled val="1"/>
        </dgm:presLayoutVars>
      </dgm:prSet>
      <dgm:spPr/>
      <dgm:t>
        <a:bodyPr/>
        <a:lstStyle/>
        <a:p>
          <a:pPr rtl="1"/>
          <a:endParaRPr lang="fa-IR"/>
        </a:p>
      </dgm:t>
    </dgm:pt>
    <dgm:pt modelId="{A5ED5A2F-B511-43F6-90B6-122D6122F854}" type="pres">
      <dgm:prSet presAssocID="{3AD86470-293B-4F6C-B27B-C640B33B117E}" presName="descendantText" presStyleLbl="alignAccFollowNode1" presStyleIdx="0" presStyleCnt="1">
        <dgm:presLayoutVars>
          <dgm:bulletEnabled val="1"/>
        </dgm:presLayoutVars>
      </dgm:prSet>
      <dgm:spPr/>
      <dgm:t>
        <a:bodyPr/>
        <a:lstStyle/>
        <a:p>
          <a:pPr rtl="1"/>
          <a:endParaRPr lang="fa-IR"/>
        </a:p>
      </dgm:t>
    </dgm:pt>
  </dgm:ptLst>
  <dgm:cxnLst>
    <dgm:cxn modelId="{4ABBC003-E7B7-480A-A5E2-3607D0EA1D60}" type="presOf" srcId="{005BF8A2-44C0-4DB7-826B-A19F08E6C907}" destId="{EABD4E7E-646F-476A-B8BA-3E646194B863}" srcOrd="0" destOrd="0" presId="urn:microsoft.com/office/officeart/2005/8/layout/vList5"/>
    <dgm:cxn modelId="{5460CCF6-A6BF-4FDA-A5C2-5A3FDEF8AF25}" srcId="{3AD86470-293B-4F6C-B27B-C640B33B117E}" destId="{3B037506-662C-4CC5-8740-C5B745670F7F}" srcOrd="0" destOrd="0" parTransId="{B3B81603-FBEF-4589-A87A-12B9AFEFF94C}" sibTransId="{30B6C35F-CC32-46A9-91B7-DE22C3505AA0}"/>
    <dgm:cxn modelId="{891E54CC-B3FF-4377-B39C-861A145CD4D4}" type="presOf" srcId="{3B037506-662C-4CC5-8740-C5B745670F7F}" destId="{A5ED5A2F-B511-43F6-90B6-122D6122F854}" srcOrd="0" destOrd="0" presId="urn:microsoft.com/office/officeart/2005/8/layout/vList5"/>
    <dgm:cxn modelId="{13F587ED-7283-4DC1-9D3E-7216E1CE1AA9}" srcId="{005BF8A2-44C0-4DB7-826B-A19F08E6C907}" destId="{3AD86470-293B-4F6C-B27B-C640B33B117E}" srcOrd="0" destOrd="0" parTransId="{1810D853-B767-4F34-9CFC-3606AF4DF7A1}" sibTransId="{D36E752A-D9F1-4A5C-8E93-A43D26598D00}"/>
    <dgm:cxn modelId="{5DF6920D-D3F6-415A-A5C7-6F35011EB90C}" type="presOf" srcId="{3AD86470-293B-4F6C-B27B-C640B33B117E}" destId="{98C4C392-7453-4C26-96B1-1536D451A40A}" srcOrd="0" destOrd="0" presId="urn:microsoft.com/office/officeart/2005/8/layout/vList5"/>
    <dgm:cxn modelId="{187B3267-F653-44F6-BE88-033DB647C7C8}" type="presParOf" srcId="{EABD4E7E-646F-476A-B8BA-3E646194B863}" destId="{8441B3F6-6C56-43A6-A749-9E9906B0EBF6}" srcOrd="0" destOrd="0" presId="urn:microsoft.com/office/officeart/2005/8/layout/vList5"/>
    <dgm:cxn modelId="{A7FC8F17-4DCB-44AD-A32C-EBF2F5D8DF79}" type="presParOf" srcId="{8441B3F6-6C56-43A6-A749-9E9906B0EBF6}" destId="{98C4C392-7453-4C26-96B1-1536D451A40A}" srcOrd="0" destOrd="0" presId="urn:microsoft.com/office/officeart/2005/8/layout/vList5"/>
    <dgm:cxn modelId="{C7789142-0A27-408F-9C19-5C3B08709E88}" type="presParOf" srcId="{8441B3F6-6C56-43A6-A749-9E9906B0EBF6}" destId="{A5ED5A2F-B511-43F6-90B6-122D6122F85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A1E9159-122D-442A-A65B-57132D88700F}" type="doc">
      <dgm:prSet loTypeId="urn:microsoft.com/office/officeart/2005/8/layout/hList1" loCatId="list" qsTypeId="urn:microsoft.com/office/officeart/2005/8/quickstyle/3d1" qsCatId="3D" csTypeId="urn:microsoft.com/office/officeart/2005/8/colors/accent3_2" csCatId="accent3" phldr="1"/>
      <dgm:spPr/>
      <dgm:t>
        <a:bodyPr/>
        <a:lstStyle/>
        <a:p>
          <a:pPr rtl="1"/>
          <a:endParaRPr lang="fa-IR"/>
        </a:p>
      </dgm:t>
    </dgm:pt>
    <dgm:pt modelId="{4B3CD040-909B-41C6-B743-C7B23F6474E9}">
      <dgm:prSet/>
      <dgm:spPr/>
      <dgm:t>
        <a:bodyPr/>
        <a:lstStyle/>
        <a:p>
          <a:pPr algn="ctr" rtl="1"/>
          <a:r>
            <a:rPr lang="ar-SA" dirty="0" smtClean="0">
              <a:latin typeface="Arial Unicode MS" pitchFamily="34" charset="-128"/>
              <a:ea typeface="Arial Unicode MS" pitchFamily="34" charset="-128"/>
              <a:cs typeface="B Titr" pitchFamily="2" charset="-78"/>
            </a:rPr>
            <a:t>فرآیند انتقال</a:t>
          </a:r>
          <a:endParaRPr lang="fa-IR" dirty="0">
            <a:latin typeface="Arial Unicode MS" pitchFamily="34" charset="-128"/>
            <a:ea typeface="Arial Unicode MS" pitchFamily="34" charset="-128"/>
            <a:cs typeface="B Titr" pitchFamily="2" charset="-78"/>
          </a:endParaRPr>
        </a:p>
      </dgm:t>
    </dgm:pt>
    <dgm:pt modelId="{80B80526-956F-40F8-9519-AD16C15044B8}" type="parTrans" cxnId="{FF5EBCDA-35EC-4A26-8619-8FFBB58395D1}">
      <dgm:prSet/>
      <dgm:spPr/>
      <dgm:t>
        <a:bodyPr/>
        <a:lstStyle/>
        <a:p>
          <a:pPr algn="justLow" rtl="1"/>
          <a:endParaRPr lang="fa-IR">
            <a:latin typeface="Arial Unicode MS" pitchFamily="34" charset="-128"/>
            <a:ea typeface="Arial Unicode MS" pitchFamily="34" charset="-128"/>
            <a:cs typeface="B Titr" pitchFamily="2" charset="-78"/>
          </a:endParaRPr>
        </a:p>
      </dgm:t>
    </dgm:pt>
    <dgm:pt modelId="{C2A048CB-7AF2-4F18-9442-0E469303DAE3}" type="sibTrans" cxnId="{FF5EBCDA-35EC-4A26-8619-8FFBB58395D1}">
      <dgm:prSet/>
      <dgm:spPr/>
      <dgm:t>
        <a:bodyPr/>
        <a:lstStyle/>
        <a:p>
          <a:pPr algn="justLow" rtl="1"/>
          <a:endParaRPr lang="fa-IR">
            <a:latin typeface="Arial Unicode MS" pitchFamily="34" charset="-128"/>
            <a:ea typeface="Arial Unicode MS" pitchFamily="34" charset="-128"/>
            <a:cs typeface="B Titr" pitchFamily="2" charset="-78"/>
          </a:endParaRPr>
        </a:p>
      </dgm:t>
    </dgm:pt>
    <dgm:pt modelId="{754E3880-1D47-48D6-BE96-F5FF242F9C37}">
      <dgm:prSet/>
      <dgm:spPr/>
      <dgm:t>
        <a:bodyPr/>
        <a:lstStyle/>
        <a:p>
          <a:pPr algn="justLow" rtl="1"/>
          <a:r>
            <a:rPr lang="ar-SA" dirty="0" smtClean="0">
              <a:latin typeface="Arial Unicode MS" pitchFamily="34" charset="-128"/>
              <a:ea typeface="Arial Unicode MS" pitchFamily="34" charset="-128"/>
              <a:cs typeface="B Titr" pitchFamily="2" charset="-78"/>
            </a:rPr>
            <a:t>در فرآیند انتقال باید به‌نوعی اطلاعات بازار موجود در ویژگی‌های توزیع </a:t>
          </a:r>
          <a:r>
            <a:rPr lang="en-US" b="1" dirty="0" smtClean="0">
              <a:cs typeface="B Titr" pitchFamily="2" charset="-78"/>
            </a:rPr>
            <a:t>R</a:t>
          </a:r>
          <a:r>
            <a:rPr lang="en-US" baseline="-25000" dirty="0" smtClean="0">
              <a:cs typeface="B Titr" pitchFamily="2" charset="-78"/>
            </a:rPr>
            <a:t>1</a:t>
          </a:r>
          <a:r>
            <a:rPr lang="ar-SA" dirty="0" smtClean="0">
              <a:latin typeface="Arial Unicode MS" pitchFamily="34" charset="-128"/>
              <a:ea typeface="Arial Unicode MS" pitchFamily="34" charset="-128"/>
              <a:cs typeface="B Titr" pitchFamily="2" charset="-78"/>
            </a:rPr>
            <a:t> را از طریق اطلاعات موجود در نگاشت سبد دارایی پالایش کنیم.</a:t>
          </a:r>
          <a:r>
            <a:rPr lang="fa-IR" dirty="0" smtClean="0">
              <a:latin typeface="Arial Unicode MS" pitchFamily="34" charset="-128"/>
              <a:ea typeface="Arial Unicode MS" pitchFamily="34" charset="-128"/>
              <a:cs typeface="B Titr" pitchFamily="2" charset="-78"/>
            </a:rPr>
            <a:t> </a:t>
          </a:r>
          <a:r>
            <a:rPr lang="ar-SA" dirty="0" smtClean="0">
              <a:latin typeface="Arial Unicode MS" pitchFamily="34" charset="-128"/>
              <a:ea typeface="Arial Unicode MS" pitchFamily="34" charset="-128"/>
              <a:cs typeface="B Titr" pitchFamily="2" charset="-78"/>
            </a:rPr>
            <a:t>به بیانی ساده‌تر، با طی این فرآیند، توزیع شرطی </a:t>
          </a:r>
          <a:r>
            <a:rPr lang="en-US" dirty="0" smtClean="0">
              <a:latin typeface="Arial Unicode MS" pitchFamily="34" charset="-128"/>
              <a:ea typeface="Arial Unicode MS" pitchFamily="34" charset="-128"/>
              <a:cs typeface="B Titr" pitchFamily="2" charset="-78"/>
            </a:rPr>
            <a:t> P</a:t>
          </a:r>
          <a:r>
            <a:rPr lang="en-US" baseline="-25000" dirty="0" smtClean="0">
              <a:latin typeface="Arial Unicode MS" pitchFamily="34" charset="-128"/>
              <a:ea typeface="Arial Unicode MS" pitchFamily="34" charset="-128"/>
              <a:cs typeface="B Titr" pitchFamily="2" charset="-78"/>
            </a:rPr>
            <a:t>1</a:t>
          </a:r>
          <a:r>
            <a:rPr lang="ar-SA" dirty="0" smtClean="0">
              <a:latin typeface="Arial Unicode MS" pitchFamily="34" charset="-128"/>
              <a:ea typeface="Arial Unicode MS" pitchFamily="34" charset="-128"/>
              <a:cs typeface="B Titr" pitchFamily="2" charset="-78"/>
            </a:rPr>
            <a:t>را مشخص می‌کنیم. </a:t>
          </a:r>
          <a:endParaRPr lang="fa-IR" dirty="0">
            <a:latin typeface="Arial Unicode MS" pitchFamily="34" charset="-128"/>
            <a:ea typeface="Arial Unicode MS" pitchFamily="34" charset="-128"/>
            <a:cs typeface="B Titr" pitchFamily="2" charset="-78"/>
          </a:endParaRPr>
        </a:p>
      </dgm:t>
    </dgm:pt>
    <dgm:pt modelId="{AFB50DE3-7230-4EC7-9BB7-5AAAAEA395FB}" type="parTrans" cxnId="{2C518DD3-870D-4BB9-9A72-4A7BBD6D4BA2}">
      <dgm:prSet/>
      <dgm:spPr/>
      <dgm:t>
        <a:bodyPr/>
        <a:lstStyle/>
        <a:p>
          <a:pPr algn="justLow" rtl="1"/>
          <a:endParaRPr lang="fa-IR">
            <a:latin typeface="Arial Unicode MS" pitchFamily="34" charset="-128"/>
            <a:ea typeface="Arial Unicode MS" pitchFamily="34" charset="-128"/>
            <a:cs typeface="B Titr" pitchFamily="2" charset="-78"/>
          </a:endParaRPr>
        </a:p>
      </dgm:t>
    </dgm:pt>
    <dgm:pt modelId="{2D916193-1560-4337-ADFE-8F6188953E75}" type="sibTrans" cxnId="{2C518DD3-870D-4BB9-9A72-4A7BBD6D4BA2}">
      <dgm:prSet/>
      <dgm:spPr/>
      <dgm:t>
        <a:bodyPr/>
        <a:lstStyle/>
        <a:p>
          <a:pPr algn="justLow" rtl="1"/>
          <a:endParaRPr lang="fa-IR">
            <a:latin typeface="Arial Unicode MS" pitchFamily="34" charset="-128"/>
            <a:ea typeface="Arial Unicode MS" pitchFamily="34" charset="-128"/>
            <a:cs typeface="B Titr" pitchFamily="2" charset="-78"/>
          </a:endParaRPr>
        </a:p>
      </dgm:t>
    </dgm:pt>
    <dgm:pt modelId="{BCD83C19-C946-4F0A-9EAF-40CA55C0FA41}" type="pres">
      <dgm:prSet presAssocID="{2A1E9159-122D-442A-A65B-57132D88700F}" presName="Name0" presStyleCnt="0">
        <dgm:presLayoutVars>
          <dgm:dir/>
          <dgm:animLvl val="lvl"/>
          <dgm:resizeHandles val="exact"/>
        </dgm:presLayoutVars>
      </dgm:prSet>
      <dgm:spPr/>
      <dgm:t>
        <a:bodyPr/>
        <a:lstStyle/>
        <a:p>
          <a:pPr rtl="1"/>
          <a:endParaRPr lang="fa-IR"/>
        </a:p>
      </dgm:t>
    </dgm:pt>
    <dgm:pt modelId="{03E8F6D1-F1CB-410C-BB63-CBBC12882349}" type="pres">
      <dgm:prSet presAssocID="{4B3CD040-909B-41C6-B743-C7B23F6474E9}" presName="composite" presStyleCnt="0"/>
      <dgm:spPr/>
    </dgm:pt>
    <dgm:pt modelId="{E6DFF555-8E16-42B3-BEF6-9A6E398A95AC}" type="pres">
      <dgm:prSet presAssocID="{4B3CD040-909B-41C6-B743-C7B23F6474E9}" presName="parTx" presStyleLbl="alignNode1" presStyleIdx="0" presStyleCnt="1">
        <dgm:presLayoutVars>
          <dgm:chMax val="0"/>
          <dgm:chPref val="0"/>
          <dgm:bulletEnabled val="1"/>
        </dgm:presLayoutVars>
      </dgm:prSet>
      <dgm:spPr/>
      <dgm:t>
        <a:bodyPr/>
        <a:lstStyle/>
        <a:p>
          <a:pPr rtl="1"/>
          <a:endParaRPr lang="fa-IR"/>
        </a:p>
      </dgm:t>
    </dgm:pt>
    <dgm:pt modelId="{8D398994-AEF1-483E-A46E-ACE0589EEF16}" type="pres">
      <dgm:prSet presAssocID="{4B3CD040-909B-41C6-B743-C7B23F6474E9}" presName="desTx" presStyleLbl="alignAccFollowNode1" presStyleIdx="0" presStyleCnt="1">
        <dgm:presLayoutVars>
          <dgm:bulletEnabled val="1"/>
        </dgm:presLayoutVars>
      </dgm:prSet>
      <dgm:spPr/>
      <dgm:t>
        <a:bodyPr/>
        <a:lstStyle/>
        <a:p>
          <a:pPr rtl="1"/>
          <a:endParaRPr lang="fa-IR"/>
        </a:p>
      </dgm:t>
    </dgm:pt>
  </dgm:ptLst>
  <dgm:cxnLst>
    <dgm:cxn modelId="{03EE0A3E-5094-4D12-8DDA-853E819FD208}" type="presOf" srcId="{4B3CD040-909B-41C6-B743-C7B23F6474E9}" destId="{E6DFF555-8E16-42B3-BEF6-9A6E398A95AC}" srcOrd="0" destOrd="0" presId="urn:microsoft.com/office/officeart/2005/8/layout/hList1"/>
    <dgm:cxn modelId="{2C518DD3-870D-4BB9-9A72-4A7BBD6D4BA2}" srcId="{4B3CD040-909B-41C6-B743-C7B23F6474E9}" destId="{754E3880-1D47-48D6-BE96-F5FF242F9C37}" srcOrd="0" destOrd="0" parTransId="{AFB50DE3-7230-4EC7-9BB7-5AAAAEA395FB}" sibTransId="{2D916193-1560-4337-ADFE-8F6188953E75}"/>
    <dgm:cxn modelId="{D8FC33A5-8F14-47DA-B99A-0671C8390382}" type="presOf" srcId="{754E3880-1D47-48D6-BE96-F5FF242F9C37}" destId="{8D398994-AEF1-483E-A46E-ACE0589EEF16}" srcOrd="0" destOrd="0" presId="urn:microsoft.com/office/officeart/2005/8/layout/hList1"/>
    <dgm:cxn modelId="{50E4E7BE-0F5B-41C5-9B2F-971BB4B96FD8}" type="presOf" srcId="{2A1E9159-122D-442A-A65B-57132D88700F}" destId="{BCD83C19-C946-4F0A-9EAF-40CA55C0FA41}" srcOrd="0" destOrd="0" presId="urn:microsoft.com/office/officeart/2005/8/layout/hList1"/>
    <dgm:cxn modelId="{FF5EBCDA-35EC-4A26-8619-8FFBB58395D1}" srcId="{2A1E9159-122D-442A-A65B-57132D88700F}" destId="{4B3CD040-909B-41C6-B743-C7B23F6474E9}" srcOrd="0" destOrd="0" parTransId="{80B80526-956F-40F8-9519-AD16C15044B8}" sibTransId="{C2A048CB-7AF2-4F18-9442-0E469303DAE3}"/>
    <dgm:cxn modelId="{ACC0F670-A98C-44AB-BB6E-DC0E7156C73E}" type="presParOf" srcId="{BCD83C19-C946-4F0A-9EAF-40CA55C0FA41}" destId="{03E8F6D1-F1CB-410C-BB63-CBBC12882349}" srcOrd="0" destOrd="0" presId="urn:microsoft.com/office/officeart/2005/8/layout/hList1"/>
    <dgm:cxn modelId="{679128CC-392F-4E47-980F-000EAFBE0FF6}" type="presParOf" srcId="{03E8F6D1-F1CB-410C-BB63-CBBC12882349}" destId="{E6DFF555-8E16-42B3-BEF6-9A6E398A95AC}" srcOrd="0" destOrd="0" presId="urn:microsoft.com/office/officeart/2005/8/layout/hList1"/>
    <dgm:cxn modelId="{A6C0EB0F-AA60-47E0-A03E-06023C3871B4}" type="presParOf" srcId="{03E8F6D1-F1CB-410C-BB63-CBBC12882349}" destId="{8D398994-AEF1-483E-A46E-ACE0589EEF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351DF-6AAE-4D3B-966C-0DF55086777C}" type="doc">
      <dgm:prSet loTypeId="urn:microsoft.com/office/officeart/2005/8/layout/matrix3" loCatId="matrix" qsTypeId="urn:microsoft.com/office/officeart/2005/8/quickstyle/3d2" qsCatId="3D" csTypeId="urn:microsoft.com/office/officeart/2005/8/colors/colorful1#5" csCatId="colorful"/>
      <dgm:spPr/>
      <dgm:t>
        <a:bodyPr/>
        <a:lstStyle/>
        <a:p>
          <a:pPr rtl="1"/>
          <a:endParaRPr lang="fa-IR"/>
        </a:p>
      </dgm:t>
    </dgm:pt>
    <dgm:pt modelId="{E829C9E9-2BA9-4303-87D6-C0A34EC5C2EA}">
      <dgm:prSet/>
      <dgm:spPr/>
      <dgm:t>
        <a:bodyPr/>
        <a:lstStyle/>
        <a:p>
          <a:pPr rtl="1"/>
          <a:r>
            <a:rPr lang="fa-IR" dirty="0" smtClean="0">
              <a:cs typeface="B Zar" pitchFamily="2" charset="-78"/>
            </a:rPr>
            <a:t>ریسک بازار</a:t>
          </a:r>
          <a:endParaRPr lang="fa-IR" dirty="0">
            <a:cs typeface="B Zar" pitchFamily="2" charset="-78"/>
          </a:endParaRPr>
        </a:p>
      </dgm:t>
    </dgm:pt>
    <dgm:pt modelId="{7E5239FE-B259-4E6E-B8B6-5826341D3CC5}" type="parTrans" cxnId="{10E3F072-16E3-4A9D-A467-275FF2D5F584}">
      <dgm:prSet/>
      <dgm:spPr/>
      <dgm:t>
        <a:bodyPr/>
        <a:lstStyle/>
        <a:p>
          <a:pPr rtl="1"/>
          <a:endParaRPr lang="fa-IR">
            <a:cs typeface="B Zar" pitchFamily="2" charset="-78"/>
          </a:endParaRPr>
        </a:p>
      </dgm:t>
    </dgm:pt>
    <dgm:pt modelId="{7DF0F16E-E3E8-4654-A08D-4666A51A2B9C}" type="sibTrans" cxnId="{10E3F072-16E3-4A9D-A467-275FF2D5F584}">
      <dgm:prSet/>
      <dgm:spPr/>
      <dgm:t>
        <a:bodyPr/>
        <a:lstStyle/>
        <a:p>
          <a:pPr rtl="1"/>
          <a:endParaRPr lang="fa-IR">
            <a:cs typeface="B Zar" pitchFamily="2" charset="-78"/>
          </a:endParaRPr>
        </a:p>
      </dgm:t>
    </dgm:pt>
    <dgm:pt modelId="{6124013A-E22B-42DF-90BE-E2060C674468}">
      <dgm:prSet/>
      <dgm:spPr/>
      <dgm:t>
        <a:bodyPr/>
        <a:lstStyle/>
        <a:p>
          <a:pPr rtl="1"/>
          <a:r>
            <a:rPr lang="fa-IR" dirty="0" smtClean="0">
              <a:cs typeface="B Zar" pitchFamily="2" charset="-78"/>
            </a:rPr>
            <a:t>ریسک اعتباری</a:t>
          </a:r>
          <a:endParaRPr lang="fa-IR" dirty="0">
            <a:cs typeface="B Zar" pitchFamily="2" charset="-78"/>
          </a:endParaRPr>
        </a:p>
      </dgm:t>
    </dgm:pt>
    <dgm:pt modelId="{1F5863D3-9524-4D53-BC42-8BA2A4D9A312}" type="parTrans" cxnId="{FA1E0093-4DC5-4EA5-A35C-C63A674D9CBB}">
      <dgm:prSet/>
      <dgm:spPr/>
      <dgm:t>
        <a:bodyPr/>
        <a:lstStyle/>
        <a:p>
          <a:pPr rtl="1"/>
          <a:endParaRPr lang="fa-IR">
            <a:cs typeface="B Zar" pitchFamily="2" charset="-78"/>
          </a:endParaRPr>
        </a:p>
      </dgm:t>
    </dgm:pt>
    <dgm:pt modelId="{A6616688-361A-4EE5-B02B-33A50FC78981}" type="sibTrans" cxnId="{FA1E0093-4DC5-4EA5-A35C-C63A674D9CBB}">
      <dgm:prSet/>
      <dgm:spPr/>
      <dgm:t>
        <a:bodyPr/>
        <a:lstStyle/>
        <a:p>
          <a:pPr rtl="1"/>
          <a:endParaRPr lang="fa-IR">
            <a:cs typeface="B Zar" pitchFamily="2" charset="-78"/>
          </a:endParaRPr>
        </a:p>
      </dgm:t>
    </dgm:pt>
    <dgm:pt modelId="{B2EFF4BA-34E8-4F6F-A0FF-ABBA34116669}">
      <dgm:prSet/>
      <dgm:spPr/>
      <dgm:t>
        <a:bodyPr/>
        <a:lstStyle/>
        <a:p>
          <a:pPr rtl="1"/>
          <a:r>
            <a:rPr lang="fa-IR" dirty="0" smtClean="0">
              <a:cs typeface="B Zar" pitchFamily="2" charset="-78"/>
            </a:rPr>
            <a:t>ریسک عملیاتی</a:t>
          </a:r>
          <a:endParaRPr lang="fa-IR" dirty="0">
            <a:cs typeface="B Zar" pitchFamily="2" charset="-78"/>
          </a:endParaRPr>
        </a:p>
      </dgm:t>
    </dgm:pt>
    <dgm:pt modelId="{08A84323-CFDB-45D9-93DC-C4D3D39829DB}" type="parTrans" cxnId="{77854FDA-1DB8-462C-9609-DE1C98441D83}">
      <dgm:prSet/>
      <dgm:spPr/>
      <dgm:t>
        <a:bodyPr/>
        <a:lstStyle/>
        <a:p>
          <a:pPr rtl="1"/>
          <a:endParaRPr lang="fa-IR">
            <a:cs typeface="B Zar" pitchFamily="2" charset="-78"/>
          </a:endParaRPr>
        </a:p>
      </dgm:t>
    </dgm:pt>
    <dgm:pt modelId="{F74ED128-1607-4D7D-B63E-CA5FD4950FA8}" type="sibTrans" cxnId="{77854FDA-1DB8-462C-9609-DE1C98441D83}">
      <dgm:prSet/>
      <dgm:spPr/>
      <dgm:t>
        <a:bodyPr/>
        <a:lstStyle/>
        <a:p>
          <a:pPr rtl="1"/>
          <a:endParaRPr lang="fa-IR">
            <a:cs typeface="B Zar" pitchFamily="2" charset="-78"/>
          </a:endParaRPr>
        </a:p>
      </dgm:t>
    </dgm:pt>
    <dgm:pt modelId="{CDE62B88-56BA-4F72-B274-E9B1874BFA91}">
      <dgm:prSet/>
      <dgm:spPr/>
      <dgm:t>
        <a:bodyPr/>
        <a:lstStyle/>
        <a:p>
          <a:pPr rtl="1"/>
          <a:r>
            <a:rPr lang="fa-IR" dirty="0" smtClean="0">
              <a:cs typeface="B Zar" pitchFamily="2" charset="-78"/>
            </a:rPr>
            <a:t>ریسک نقدینگی</a:t>
          </a:r>
          <a:endParaRPr lang="fa-IR" dirty="0">
            <a:cs typeface="B Zar" pitchFamily="2" charset="-78"/>
          </a:endParaRPr>
        </a:p>
      </dgm:t>
    </dgm:pt>
    <dgm:pt modelId="{F3545805-52C2-45FE-BF38-9A33E805BB77}" type="parTrans" cxnId="{05AF9279-C89C-4BC9-98D1-EE0BAF05F85B}">
      <dgm:prSet/>
      <dgm:spPr/>
      <dgm:t>
        <a:bodyPr/>
        <a:lstStyle/>
        <a:p>
          <a:pPr rtl="1"/>
          <a:endParaRPr lang="fa-IR">
            <a:cs typeface="B Zar" pitchFamily="2" charset="-78"/>
          </a:endParaRPr>
        </a:p>
      </dgm:t>
    </dgm:pt>
    <dgm:pt modelId="{0875D8C6-461C-4AAA-978B-DD6743A81401}" type="sibTrans" cxnId="{05AF9279-C89C-4BC9-98D1-EE0BAF05F85B}">
      <dgm:prSet/>
      <dgm:spPr/>
      <dgm:t>
        <a:bodyPr/>
        <a:lstStyle/>
        <a:p>
          <a:pPr rtl="1"/>
          <a:endParaRPr lang="fa-IR">
            <a:cs typeface="B Zar" pitchFamily="2" charset="-78"/>
          </a:endParaRPr>
        </a:p>
      </dgm:t>
    </dgm:pt>
    <dgm:pt modelId="{85F09D58-DAA3-4153-AB3D-ABE13D50D874}" type="pres">
      <dgm:prSet presAssocID="{F78351DF-6AAE-4D3B-966C-0DF55086777C}" presName="matrix" presStyleCnt="0">
        <dgm:presLayoutVars>
          <dgm:chMax val="1"/>
          <dgm:dir/>
          <dgm:resizeHandles val="exact"/>
        </dgm:presLayoutVars>
      </dgm:prSet>
      <dgm:spPr/>
      <dgm:t>
        <a:bodyPr/>
        <a:lstStyle/>
        <a:p>
          <a:pPr rtl="1"/>
          <a:endParaRPr lang="fa-IR"/>
        </a:p>
      </dgm:t>
    </dgm:pt>
    <dgm:pt modelId="{72EFAFAE-72B7-4F9B-952E-5E4C458969ED}" type="pres">
      <dgm:prSet presAssocID="{F78351DF-6AAE-4D3B-966C-0DF55086777C}" presName="diamond" presStyleLbl="bgShp" presStyleIdx="0" presStyleCnt="1"/>
      <dgm:spPr/>
    </dgm:pt>
    <dgm:pt modelId="{884AF5B7-02F3-466A-AFE0-14E5227F05F2}" type="pres">
      <dgm:prSet presAssocID="{F78351DF-6AAE-4D3B-966C-0DF55086777C}" presName="quad1" presStyleLbl="node1" presStyleIdx="0" presStyleCnt="4">
        <dgm:presLayoutVars>
          <dgm:chMax val="0"/>
          <dgm:chPref val="0"/>
          <dgm:bulletEnabled val="1"/>
        </dgm:presLayoutVars>
      </dgm:prSet>
      <dgm:spPr/>
      <dgm:t>
        <a:bodyPr/>
        <a:lstStyle/>
        <a:p>
          <a:pPr rtl="1"/>
          <a:endParaRPr lang="fa-IR"/>
        </a:p>
      </dgm:t>
    </dgm:pt>
    <dgm:pt modelId="{52FB3551-DB31-4E81-8C97-AACF162834D1}" type="pres">
      <dgm:prSet presAssocID="{F78351DF-6AAE-4D3B-966C-0DF55086777C}" presName="quad2" presStyleLbl="node1" presStyleIdx="1" presStyleCnt="4">
        <dgm:presLayoutVars>
          <dgm:chMax val="0"/>
          <dgm:chPref val="0"/>
          <dgm:bulletEnabled val="1"/>
        </dgm:presLayoutVars>
      </dgm:prSet>
      <dgm:spPr/>
      <dgm:t>
        <a:bodyPr/>
        <a:lstStyle/>
        <a:p>
          <a:pPr rtl="1"/>
          <a:endParaRPr lang="fa-IR"/>
        </a:p>
      </dgm:t>
    </dgm:pt>
    <dgm:pt modelId="{63D8E400-BDB4-4FE0-80BD-4A46196FB456}" type="pres">
      <dgm:prSet presAssocID="{F78351DF-6AAE-4D3B-966C-0DF55086777C}" presName="quad3" presStyleLbl="node1" presStyleIdx="2" presStyleCnt="4">
        <dgm:presLayoutVars>
          <dgm:chMax val="0"/>
          <dgm:chPref val="0"/>
          <dgm:bulletEnabled val="1"/>
        </dgm:presLayoutVars>
      </dgm:prSet>
      <dgm:spPr/>
      <dgm:t>
        <a:bodyPr/>
        <a:lstStyle/>
        <a:p>
          <a:pPr rtl="1"/>
          <a:endParaRPr lang="fa-IR"/>
        </a:p>
      </dgm:t>
    </dgm:pt>
    <dgm:pt modelId="{6566AC06-D6BA-4E38-8184-C5160C07B2FC}" type="pres">
      <dgm:prSet presAssocID="{F78351DF-6AAE-4D3B-966C-0DF55086777C}" presName="quad4" presStyleLbl="node1" presStyleIdx="3" presStyleCnt="4">
        <dgm:presLayoutVars>
          <dgm:chMax val="0"/>
          <dgm:chPref val="0"/>
          <dgm:bulletEnabled val="1"/>
        </dgm:presLayoutVars>
      </dgm:prSet>
      <dgm:spPr/>
      <dgm:t>
        <a:bodyPr/>
        <a:lstStyle/>
        <a:p>
          <a:pPr rtl="1"/>
          <a:endParaRPr lang="fa-IR"/>
        </a:p>
      </dgm:t>
    </dgm:pt>
  </dgm:ptLst>
  <dgm:cxnLst>
    <dgm:cxn modelId="{A2796F20-2E5C-47DF-A71D-7DAA9F4A949B}" type="presOf" srcId="{CDE62B88-56BA-4F72-B274-E9B1874BFA91}" destId="{6566AC06-D6BA-4E38-8184-C5160C07B2FC}" srcOrd="0" destOrd="0" presId="urn:microsoft.com/office/officeart/2005/8/layout/matrix3"/>
    <dgm:cxn modelId="{ED4AC536-59A6-4228-B656-163A3846821A}" type="presOf" srcId="{E829C9E9-2BA9-4303-87D6-C0A34EC5C2EA}" destId="{884AF5B7-02F3-466A-AFE0-14E5227F05F2}" srcOrd="0" destOrd="0" presId="urn:microsoft.com/office/officeart/2005/8/layout/matrix3"/>
    <dgm:cxn modelId="{8F032A7A-C496-40B7-A7D2-D822CFDCBAB1}" type="presOf" srcId="{F78351DF-6AAE-4D3B-966C-0DF55086777C}" destId="{85F09D58-DAA3-4153-AB3D-ABE13D50D874}" srcOrd="0" destOrd="0" presId="urn:microsoft.com/office/officeart/2005/8/layout/matrix3"/>
    <dgm:cxn modelId="{10E3F072-16E3-4A9D-A467-275FF2D5F584}" srcId="{F78351DF-6AAE-4D3B-966C-0DF55086777C}" destId="{E829C9E9-2BA9-4303-87D6-C0A34EC5C2EA}" srcOrd="0" destOrd="0" parTransId="{7E5239FE-B259-4E6E-B8B6-5826341D3CC5}" sibTransId="{7DF0F16E-E3E8-4654-A08D-4666A51A2B9C}"/>
    <dgm:cxn modelId="{05AF9279-C89C-4BC9-98D1-EE0BAF05F85B}" srcId="{F78351DF-6AAE-4D3B-966C-0DF55086777C}" destId="{CDE62B88-56BA-4F72-B274-E9B1874BFA91}" srcOrd="3" destOrd="0" parTransId="{F3545805-52C2-45FE-BF38-9A33E805BB77}" sibTransId="{0875D8C6-461C-4AAA-978B-DD6743A81401}"/>
    <dgm:cxn modelId="{FA1E0093-4DC5-4EA5-A35C-C63A674D9CBB}" srcId="{F78351DF-6AAE-4D3B-966C-0DF55086777C}" destId="{6124013A-E22B-42DF-90BE-E2060C674468}" srcOrd="1" destOrd="0" parTransId="{1F5863D3-9524-4D53-BC42-8BA2A4D9A312}" sibTransId="{A6616688-361A-4EE5-B02B-33A50FC78981}"/>
    <dgm:cxn modelId="{848B0F3E-E2FF-4B0F-AC7A-BE939FF25FA1}" type="presOf" srcId="{B2EFF4BA-34E8-4F6F-A0FF-ABBA34116669}" destId="{63D8E400-BDB4-4FE0-80BD-4A46196FB456}" srcOrd="0" destOrd="0" presId="urn:microsoft.com/office/officeart/2005/8/layout/matrix3"/>
    <dgm:cxn modelId="{1EEF4AC0-E17F-4167-8249-96F394E7DD8B}" type="presOf" srcId="{6124013A-E22B-42DF-90BE-E2060C674468}" destId="{52FB3551-DB31-4E81-8C97-AACF162834D1}" srcOrd="0" destOrd="0" presId="urn:microsoft.com/office/officeart/2005/8/layout/matrix3"/>
    <dgm:cxn modelId="{77854FDA-1DB8-462C-9609-DE1C98441D83}" srcId="{F78351DF-6AAE-4D3B-966C-0DF55086777C}" destId="{B2EFF4BA-34E8-4F6F-A0FF-ABBA34116669}" srcOrd="2" destOrd="0" parTransId="{08A84323-CFDB-45D9-93DC-C4D3D39829DB}" sibTransId="{F74ED128-1607-4D7D-B63E-CA5FD4950FA8}"/>
    <dgm:cxn modelId="{A6D44733-8BBB-492D-A69A-4C60F532EF5E}" type="presParOf" srcId="{85F09D58-DAA3-4153-AB3D-ABE13D50D874}" destId="{72EFAFAE-72B7-4F9B-952E-5E4C458969ED}" srcOrd="0" destOrd="0" presId="urn:microsoft.com/office/officeart/2005/8/layout/matrix3"/>
    <dgm:cxn modelId="{5818590E-6436-4E8F-A64C-C64DFA9241ED}" type="presParOf" srcId="{85F09D58-DAA3-4153-AB3D-ABE13D50D874}" destId="{884AF5B7-02F3-466A-AFE0-14E5227F05F2}" srcOrd="1" destOrd="0" presId="urn:microsoft.com/office/officeart/2005/8/layout/matrix3"/>
    <dgm:cxn modelId="{A7835EA6-F1D6-4A64-ABDC-06962712157E}" type="presParOf" srcId="{85F09D58-DAA3-4153-AB3D-ABE13D50D874}" destId="{52FB3551-DB31-4E81-8C97-AACF162834D1}" srcOrd="2" destOrd="0" presId="urn:microsoft.com/office/officeart/2005/8/layout/matrix3"/>
    <dgm:cxn modelId="{7DBCDEDA-A7DF-4F02-B77B-DA1A48FC3E0B}" type="presParOf" srcId="{85F09D58-DAA3-4153-AB3D-ABE13D50D874}" destId="{63D8E400-BDB4-4FE0-80BD-4A46196FB456}" srcOrd="3" destOrd="0" presId="urn:microsoft.com/office/officeart/2005/8/layout/matrix3"/>
    <dgm:cxn modelId="{1B97D9B9-2CE9-4EB3-B3C5-61B0163B153F}" type="presParOf" srcId="{85F09D58-DAA3-4153-AB3D-ABE13D50D874}" destId="{6566AC06-D6BA-4E38-8184-C5160C07B2F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076ECAE-E2E0-4764-9CAE-A4A3816CE3EF}" type="doc">
      <dgm:prSet loTypeId="urn:microsoft.com/office/officeart/2005/8/layout/chevron2" loCatId="list" qsTypeId="urn:microsoft.com/office/officeart/2005/8/quickstyle/3d1" qsCatId="3D" csTypeId="urn:microsoft.com/office/officeart/2005/8/colors/colorful1#2" csCatId="colorful"/>
      <dgm:spPr/>
      <dgm:t>
        <a:bodyPr/>
        <a:lstStyle/>
        <a:p>
          <a:pPr rtl="1"/>
          <a:endParaRPr lang="fa-IR"/>
        </a:p>
      </dgm:t>
    </dgm:pt>
    <dgm:pt modelId="{EB571BB7-6A58-4C3B-BEA5-7B48380FE9ED}">
      <dgm:prSet/>
      <dgm:spPr/>
      <dgm:t>
        <a:bodyPr/>
        <a:lstStyle/>
        <a:p>
          <a:pPr rtl="1"/>
          <a:r>
            <a:rPr lang="ar-SA" dirty="0" smtClean="0">
              <a:cs typeface="B Titr" pitchFamily="2" charset="-78"/>
            </a:rPr>
            <a:t>تعیین موجودی‌های سبد دارایی</a:t>
          </a:r>
          <a:endParaRPr lang="fa-IR" dirty="0">
            <a:cs typeface="B Titr" pitchFamily="2" charset="-78"/>
          </a:endParaRPr>
        </a:p>
      </dgm:t>
    </dgm:pt>
    <dgm:pt modelId="{15BB4492-0764-40FC-B60F-88F7E748E2B6}" type="parTrans" cxnId="{782040A3-1B2F-4E5F-BD48-9BEC0C3DACF7}">
      <dgm:prSet/>
      <dgm:spPr/>
      <dgm:t>
        <a:bodyPr/>
        <a:lstStyle/>
        <a:p>
          <a:pPr rtl="1"/>
          <a:endParaRPr lang="fa-IR">
            <a:cs typeface="B Titr" pitchFamily="2" charset="-78"/>
          </a:endParaRPr>
        </a:p>
      </dgm:t>
    </dgm:pt>
    <dgm:pt modelId="{CD0026DB-13D1-4D5C-8BEE-0C86C3516674}" type="sibTrans" cxnId="{782040A3-1B2F-4E5F-BD48-9BEC0C3DACF7}">
      <dgm:prSet/>
      <dgm:spPr/>
      <dgm:t>
        <a:bodyPr/>
        <a:lstStyle/>
        <a:p>
          <a:pPr rtl="1"/>
          <a:endParaRPr lang="fa-IR">
            <a:cs typeface="B Titr" pitchFamily="2" charset="-78"/>
          </a:endParaRPr>
        </a:p>
      </dgm:t>
    </dgm:pt>
    <dgm:pt modelId="{64280BA6-7C2B-4C11-AA87-0A9FF3CCDA21}">
      <dgm:prSet/>
      <dgm:spPr/>
      <dgm:t>
        <a:bodyPr/>
        <a:lstStyle/>
        <a:p>
          <a:pPr rtl="1"/>
          <a:endParaRPr lang="fa-IR" dirty="0">
            <a:cs typeface="B Titr" pitchFamily="2" charset="-78"/>
          </a:endParaRPr>
        </a:p>
      </dgm:t>
    </dgm:pt>
    <dgm:pt modelId="{3E9C7AD8-FC35-4823-9AC3-04054CED5BD4}" type="parTrans" cxnId="{A36D5321-118B-478A-BDEE-3765B5610DAA}">
      <dgm:prSet/>
      <dgm:spPr/>
      <dgm:t>
        <a:bodyPr/>
        <a:lstStyle/>
        <a:p>
          <a:pPr rtl="1"/>
          <a:endParaRPr lang="fa-IR">
            <a:cs typeface="B Titr" pitchFamily="2" charset="-78"/>
          </a:endParaRPr>
        </a:p>
      </dgm:t>
    </dgm:pt>
    <dgm:pt modelId="{A3D5736C-E7B2-4698-BE68-BB6138587628}" type="sibTrans" cxnId="{A36D5321-118B-478A-BDEE-3765B5610DAA}">
      <dgm:prSet/>
      <dgm:spPr/>
      <dgm:t>
        <a:bodyPr/>
        <a:lstStyle/>
        <a:p>
          <a:pPr rtl="1"/>
          <a:endParaRPr lang="fa-IR">
            <a:cs typeface="B Titr" pitchFamily="2" charset="-78"/>
          </a:endParaRPr>
        </a:p>
      </dgm:t>
    </dgm:pt>
    <dgm:pt modelId="{DF416F92-1275-493D-92DC-F93EBF8C65E6}">
      <dgm:prSet/>
      <dgm:spPr/>
      <dgm:t>
        <a:bodyPr/>
        <a:lstStyle/>
        <a:p>
          <a:pPr rtl="1"/>
          <a:r>
            <a:rPr lang="ar-SA" dirty="0" smtClean="0">
              <a:cs typeface="B Titr" pitchFamily="2" charset="-78"/>
            </a:rPr>
            <a:t>شناسایی عوامل ریسک</a:t>
          </a:r>
          <a:endParaRPr lang="fa-IR" dirty="0">
            <a:cs typeface="B Titr" pitchFamily="2" charset="-78"/>
          </a:endParaRPr>
        </a:p>
      </dgm:t>
    </dgm:pt>
    <dgm:pt modelId="{4CEDFF08-CE17-4C45-A08F-8B31585F3647}" type="parTrans" cxnId="{160025C8-DF4F-4C49-902C-FDADEB3E2F43}">
      <dgm:prSet/>
      <dgm:spPr/>
      <dgm:t>
        <a:bodyPr/>
        <a:lstStyle/>
        <a:p>
          <a:pPr rtl="1"/>
          <a:endParaRPr lang="fa-IR">
            <a:cs typeface="B Titr" pitchFamily="2" charset="-78"/>
          </a:endParaRPr>
        </a:p>
      </dgm:t>
    </dgm:pt>
    <dgm:pt modelId="{9969DA21-FA9E-4A3A-B6DE-CF8A0752CEE9}" type="sibTrans" cxnId="{160025C8-DF4F-4C49-902C-FDADEB3E2F43}">
      <dgm:prSet/>
      <dgm:spPr/>
      <dgm:t>
        <a:bodyPr/>
        <a:lstStyle/>
        <a:p>
          <a:pPr rtl="1"/>
          <a:endParaRPr lang="fa-IR">
            <a:cs typeface="B Titr" pitchFamily="2" charset="-78"/>
          </a:endParaRPr>
        </a:p>
      </dgm:t>
    </dgm:pt>
    <dgm:pt modelId="{BC6C9880-16EA-4719-9925-D5171041757D}">
      <dgm:prSet/>
      <dgm:spPr/>
      <dgm:t>
        <a:bodyPr/>
        <a:lstStyle/>
        <a:p>
          <a:pPr rtl="1"/>
          <a:endParaRPr lang="fa-IR" dirty="0">
            <a:cs typeface="B Titr" pitchFamily="2" charset="-78"/>
          </a:endParaRPr>
        </a:p>
      </dgm:t>
    </dgm:pt>
    <dgm:pt modelId="{31CE136B-BC96-4D9E-9C22-1907639963B9}" type="parTrans" cxnId="{79D9D843-0457-4A65-9536-0CDB1CE04583}">
      <dgm:prSet/>
      <dgm:spPr/>
      <dgm:t>
        <a:bodyPr/>
        <a:lstStyle/>
        <a:p>
          <a:pPr rtl="1"/>
          <a:endParaRPr lang="fa-IR">
            <a:cs typeface="B Titr" pitchFamily="2" charset="-78"/>
          </a:endParaRPr>
        </a:p>
      </dgm:t>
    </dgm:pt>
    <dgm:pt modelId="{1E820704-1F83-44B8-9D53-550781289B86}" type="sibTrans" cxnId="{79D9D843-0457-4A65-9536-0CDB1CE04583}">
      <dgm:prSet/>
      <dgm:spPr/>
      <dgm:t>
        <a:bodyPr/>
        <a:lstStyle/>
        <a:p>
          <a:pPr rtl="1"/>
          <a:endParaRPr lang="fa-IR">
            <a:cs typeface="B Titr" pitchFamily="2" charset="-78"/>
          </a:endParaRPr>
        </a:p>
      </dgm:t>
    </dgm:pt>
    <dgm:pt modelId="{770F0ADA-2403-4CB7-BB45-7D3ADD22E012}" type="pres">
      <dgm:prSet presAssocID="{6076ECAE-E2E0-4764-9CAE-A4A3816CE3EF}" presName="linearFlow" presStyleCnt="0">
        <dgm:presLayoutVars>
          <dgm:dir/>
          <dgm:animLvl val="lvl"/>
          <dgm:resizeHandles val="exact"/>
        </dgm:presLayoutVars>
      </dgm:prSet>
      <dgm:spPr/>
      <dgm:t>
        <a:bodyPr/>
        <a:lstStyle/>
        <a:p>
          <a:pPr rtl="1"/>
          <a:endParaRPr lang="fa-IR"/>
        </a:p>
      </dgm:t>
    </dgm:pt>
    <dgm:pt modelId="{62743309-063B-48B7-8CD3-9E1CB51E5933}" type="pres">
      <dgm:prSet presAssocID="{EB571BB7-6A58-4C3B-BEA5-7B48380FE9ED}" presName="composite" presStyleCnt="0"/>
      <dgm:spPr/>
    </dgm:pt>
    <dgm:pt modelId="{3471CB17-538B-406E-9866-D41080C3F708}" type="pres">
      <dgm:prSet presAssocID="{EB571BB7-6A58-4C3B-BEA5-7B48380FE9ED}" presName="parentText" presStyleLbl="alignNode1" presStyleIdx="0" presStyleCnt="2">
        <dgm:presLayoutVars>
          <dgm:chMax val="1"/>
          <dgm:bulletEnabled val="1"/>
        </dgm:presLayoutVars>
      </dgm:prSet>
      <dgm:spPr/>
      <dgm:t>
        <a:bodyPr/>
        <a:lstStyle/>
        <a:p>
          <a:pPr rtl="1"/>
          <a:endParaRPr lang="fa-IR"/>
        </a:p>
      </dgm:t>
    </dgm:pt>
    <dgm:pt modelId="{CB8C17F3-09DB-4F1C-914B-4FB4971B289D}" type="pres">
      <dgm:prSet presAssocID="{EB571BB7-6A58-4C3B-BEA5-7B48380FE9ED}" presName="descendantText" presStyleLbl="alignAcc1" presStyleIdx="0" presStyleCnt="2">
        <dgm:presLayoutVars>
          <dgm:bulletEnabled val="1"/>
        </dgm:presLayoutVars>
      </dgm:prSet>
      <dgm:spPr/>
      <dgm:t>
        <a:bodyPr/>
        <a:lstStyle/>
        <a:p>
          <a:pPr rtl="1"/>
          <a:endParaRPr lang="fa-IR"/>
        </a:p>
      </dgm:t>
    </dgm:pt>
    <dgm:pt modelId="{C5C3B9C6-744D-426A-BB36-1E6BA617F6F3}" type="pres">
      <dgm:prSet presAssocID="{CD0026DB-13D1-4D5C-8BEE-0C86C3516674}" presName="sp" presStyleCnt="0"/>
      <dgm:spPr/>
    </dgm:pt>
    <dgm:pt modelId="{1C62CF7B-B926-4F4A-B825-FE0F7ED9922E}" type="pres">
      <dgm:prSet presAssocID="{DF416F92-1275-493D-92DC-F93EBF8C65E6}" presName="composite" presStyleCnt="0"/>
      <dgm:spPr/>
    </dgm:pt>
    <dgm:pt modelId="{213CCBE0-E6F0-42D7-B49B-FC102B49D904}" type="pres">
      <dgm:prSet presAssocID="{DF416F92-1275-493D-92DC-F93EBF8C65E6}" presName="parentText" presStyleLbl="alignNode1" presStyleIdx="1" presStyleCnt="2">
        <dgm:presLayoutVars>
          <dgm:chMax val="1"/>
          <dgm:bulletEnabled val="1"/>
        </dgm:presLayoutVars>
      </dgm:prSet>
      <dgm:spPr/>
      <dgm:t>
        <a:bodyPr/>
        <a:lstStyle/>
        <a:p>
          <a:pPr rtl="1"/>
          <a:endParaRPr lang="fa-IR"/>
        </a:p>
      </dgm:t>
    </dgm:pt>
    <dgm:pt modelId="{3B8E1883-6D91-4566-982E-668B024525C5}" type="pres">
      <dgm:prSet presAssocID="{DF416F92-1275-493D-92DC-F93EBF8C65E6}" presName="descendantText" presStyleLbl="alignAcc1" presStyleIdx="1" presStyleCnt="2">
        <dgm:presLayoutVars>
          <dgm:bulletEnabled val="1"/>
        </dgm:presLayoutVars>
      </dgm:prSet>
      <dgm:spPr/>
      <dgm:t>
        <a:bodyPr/>
        <a:lstStyle/>
        <a:p>
          <a:pPr rtl="1"/>
          <a:endParaRPr lang="fa-IR"/>
        </a:p>
      </dgm:t>
    </dgm:pt>
  </dgm:ptLst>
  <dgm:cxnLst>
    <dgm:cxn modelId="{A36D5321-118B-478A-BDEE-3765B5610DAA}" srcId="{EB571BB7-6A58-4C3B-BEA5-7B48380FE9ED}" destId="{64280BA6-7C2B-4C11-AA87-0A9FF3CCDA21}" srcOrd="0" destOrd="0" parTransId="{3E9C7AD8-FC35-4823-9AC3-04054CED5BD4}" sibTransId="{A3D5736C-E7B2-4698-BE68-BB6138587628}"/>
    <dgm:cxn modelId="{F5CBA418-5F05-45BF-8C3B-C1AC691830EA}" type="presOf" srcId="{64280BA6-7C2B-4C11-AA87-0A9FF3CCDA21}" destId="{CB8C17F3-09DB-4F1C-914B-4FB4971B289D}" srcOrd="0" destOrd="0" presId="urn:microsoft.com/office/officeart/2005/8/layout/chevron2"/>
    <dgm:cxn modelId="{9C819995-99D9-4D75-B5DF-58661AC55A1D}" type="presOf" srcId="{6076ECAE-E2E0-4764-9CAE-A4A3816CE3EF}" destId="{770F0ADA-2403-4CB7-BB45-7D3ADD22E012}" srcOrd="0" destOrd="0" presId="urn:microsoft.com/office/officeart/2005/8/layout/chevron2"/>
    <dgm:cxn modelId="{79D9D843-0457-4A65-9536-0CDB1CE04583}" srcId="{DF416F92-1275-493D-92DC-F93EBF8C65E6}" destId="{BC6C9880-16EA-4719-9925-D5171041757D}" srcOrd="0" destOrd="0" parTransId="{31CE136B-BC96-4D9E-9C22-1907639963B9}" sibTransId="{1E820704-1F83-44B8-9D53-550781289B86}"/>
    <dgm:cxn modelId="{C05518B0-F2D8-4CF1-B951-6266913E575A}" type="presOf" srcId="{DF416F92-1275-493D-92DC-F93EBF8C65E6}" destId="{213CCBE0-E6F0-42D7-B49B-FC102B49D904}" srcOrd="0" destOrd="0" presId="urn:microsoft.com/office/officeart/2005/8/layout/chevron2"/>
    <dgm:cxn modelId="{160025C8-DF4F-4C49-902C-FDADEB3E2F43}" srcId="{6076ECAE-E2E0-4764-9CAE-A4A3816CE3EF}" destId="{DF416F92-1275-493D-92DC-F93EBF8C65E6}" srcOrd="1" destOrd="0" parTransId="{4CEDFF08-CE17-4C45-A08F-8B31585F3647}" sibTransId="{9969DA21-FA9E-4A3A-B6DE-CF8A0752CEE9}"/>
    <dgm:cxn modelId="{B0D19B72-35F9-4BEA-ABFA-AD2D9BB086E5}" type="presOf" srcId="{EB571BB7-6A58-4C3B-BEA5-7B48380FE9ED}" destId="{3471CB17-538B-406E-9866-D41080C3F708}" srcOrd="0" destOrd="0" presId="urn:microsoft.com/office/officeart/2005/8/layout/chevron2"/>
    <dgm:cxn modelId="{951C4778-FBBB-4F4E-9903-E8D777C0326A}" type="presOf" srcId="{BC6C9880-16EA-4719-9925-D5171041757D}" destId="{3B8E1883-6D91-4566-982E-668B024525C5}" srcOrd="0" destOrd="0" presId="urn:microsoft.com/office/officeart/2005/8/layout/chevron2"/>
    <dgm:cxn modelId="{782040A3-1B2F-4E5F-BD48-9BEC0C3DACF7}" srcId="{6076ECAE-E2E0-4764-9CAE-A4A3816CE3EF}" destId="{EB571BB7-6A58-4C3B-BEA5-7B48380FE9ED}" srcOrd="0" destOrd="0" parTransId="{15BB4492-0764-40FC-B60F-88F7E748E2B6}" sibTransId="{CD0026DB-13D1-4D5C-8BEE-0C86C3516674}"/>
    <dgm:cxn modelId="{3C6D0EFA-C5D7-45A9-B01A-6A4C33949FCF}" type="presParOf" srcId="{770F0ADA-2403-4CB7-BB45-7D3ADD22E012}" destId="{62743309-063B-48B7-8CD3-9E1CB51E5933}" srcOrd="0" destOrd="0" presId="urn:microsoft.com/office/officeart/2005/8/layout/chevron2"/>
    <dgm:cxn modelId="{A70113A7-B9DA-4CEB-89B9-F42D5CBD52BC}" type="presParOf" srcId="{62743309-063B-48B7-8CD3-9E1CB51E5933}" destId="{3471CB17-538B-406E-9866-D41080C3F708}" srcOrd="0" destOrd="0" presId="urn:microsoft.com/office/officeart/2005/8/layout/chevron2"/>
    <dgm:cxn modelId="{44626215-1F88-4BBE-86DB-41FB60B123CB}" type="presParOf" srcId="{62743309-063B-48B7-8CD3-9E1CB51E5933}" destId="{CB8C17F3-09DB-4F1C-914B-4FB4971B289D}" srcOrd="1" destOrd="0" presId="urn:microsoft.com/office/officeart/2005/8/layout/chevron2"/>
    <dgm:cxn modelId="{D67284B9-74F0-49EA-8EDD-BFA6954B4335}" type="presParOf" srcId="{770F0ADA-2403-4CB7-BB45-7D3ADD22E012}" destId="{C5C3B9C6-744D-426A-BB36-1E6BA617F6F3}" srcOrd="1" destOrd="0" presId="urn:microsoft.com/office/officeart/2005/8/layout/chevron2"/>
    <dgm:cxn modelId="{E9C21A9D-C8A6-4F38-922E-52DC63688659}" type="presParOf" srcId="{770F0ADA-2403-4CB7-BB45-7D3ADD22E012}" destId="{1C62CF7B-B926-4F4A-B825-FE0F7ED9922E}" srcOrd="2" destOrd="0" presId="urn:microsoft.com/office/officeart/2005/8/layout/chevron2"/>
    <dgm:cxn modelId="{7F007E9D-2E75-4B61-8096-61BF8AC3BC7E}" type="presParOf" srcId="{1C62CF7B-B926-4F4A-B825-FE0F7ED9922E}" destId="{213CCBE0-E6F0-42D7-B49B-FC102B49D904}" srcOrd="0" destOrd="0" presId="urn:microsoft.com/office/officeart/2005/8/layout/chevron2"/>
    <dgm:cxn modelId="{C6613894-AC40-49FD-8182-261E1432ED34}" type="presParOf" srcId="{1C62CF7B-B926-4F4A-B825-FE0F7ED9922E}" destId="{3B8E1883-6D91-4566-982E-668B024525C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0F314ED-A8CB-42AE-8353-6AE6352C0915}" type="doc">
      <dgm:prSet loTypeId="urn:microsoft.com/office/officeart/2005/8/layout/chevron2" loCatId="list" qsTypeId="urn:microsoft.com/office/officeart/2005/8/quickstyle/3d2" qsCatId="3D" csTypeId="urn:microsoft.com/office/officeart/2005/8/colors/accent1_2" csCatId="accent1" phldr="1"/>
      <dgm:spPr/>
      <dgm:t>
        <a:bodyPr/>
        <a:lstStyle/>
        <a:p>
          <a:pPr rtl="1"/>
          <a:endParaRPr lang="fa-IR"/>
        </a:p>
      </dgm:t>
    </dgm:pt>
    <dgm:pt modelId="{36B181C3-3BB2-4E08-A41E-5C48A557D4FC}">
      <dgm:prSet/>
      <dgm:spPr/>
      <dgm:t>
        <a:bodyPr/>
        <a:lstStyle/>
        <a:p>
          <a:pPr rtl="1"/>
          <a:r>
            <a:rPr lang="fa-IR" dirty="0" smtClean="0">
              <a:cs typeface="B Titr" pitchFamily="2" charset="-78"/>
            </a:rPr>
            <a:t>فرآیند نگاشت</a:t>
          </a:r>
          <a:endParaRPr lang="fa-IR" dirty="0">
            <a:cs typeface="B Titr" pitchFamily="2" charset="-78"/>
          </a:endParaRPr>
        </a:p>
      </dgm:t>
    </dgm:pt>
    <dgm:pt modelId="{26136D5C-7BFA-49F4-8039-DE0AB88FBBFB}" type="parTrans" cxnId="{49088AB5-8343-4275-AF26-A73BC0DD625F}">
      <dgm:prSet/>
      <dgm:spPr/>
      <dgm:t>
        <a:bodyPr/>
        <a:lstStyle/>
        <a:p>
          <a:pPr rtl="1"/>
          <a:endParaRPr lang="fa-IR">
            <a:cs typeface="B Titr" pitchFamily="2" charset="-78"/>
          </a:endParaRPr>
        </a:p>
      </dgm:t>
    </dgm:pt>
    <dgm:pt modelId="{5BC5046C-443D-4DE6-A996-61D55A1DAD66}" type="sibTrans" cxnId="{49088AB5-8343-4275-AF26-A73BC0DD625F}">
      <dgm:prSet/>
      <dgm:spPr/>
      <dgm:t>
        <a:bodyPr/>
        <a:lstStyle/>
        <a:p>
          <a:pPr rtl="1"/>
          <a:endParaRPr lang="fa-IR">
            <a:cs typeface="B Titr" pitchFamily="2" charset="-78"/>
          </a:endParaRPr>
        </a:p>
      </dgm:t>
    </dgm:pt>
    <dgm:pt modelId="{36C227F5-04BC-44CE-835D-3A99599487F2}">
      <dgm:prSet/>
      <dgm:spPr/>
      <dgm:t>
        <a:bodyPr/>
        <a:lstStyle/>
        <a:p>
          <a:pPr rtl="1"/>
          <a:endParaRPr lang="fa-IR" dirty="0">
            <a:cs typeface="B Titr" pitchFamily="2" charset="-78"/>
          </a:endParaRPr>
        </a:p>
      </dgm:t>
    </dgm:pt>
    <dgm:pt modelId="{6361FFC0-AC4B-423E-A9DC-9D42C6AA20E3}" type="parTrans" cxnId="{71F9797E-3D00-4AFA-9CAE-98F8BDBF9BEC}">
      <dgm:prSet/>
      <dgm:spPr/>
      <dgm:t>
        <a:bodyPr/>
        <a:lstStyle/>
        <a:p>
          <a:pPr rtl="1"/>
          <a:endParaRPr lang="fa-IR">
            <a:cs typeface="B Titr" pitchFamily="2" charset="-78"/>
          </a:endParaRPr>
        </a:p>
      </dgm:t>
    </dgm:pt>
    <dgm:pt modelId="{182741E2-E759-424A-9D40-65651620B4ED}" type="sibTrans" cxnId="{71F9797E-3D00-4AFA-9CAE-98F8BDBF9BEC}">
      <dgm:prSet/>
      <dgm:spPr/>
      <dgm:t>
        <a:bodyPr/>
        <a:lstStyle/>
        <a:p>
          <a:pPr rtl="1"/>
          <a:endParaRPr lang="fa-IR">
            <a:cs typeface="B Titr" pitchFamily="2" charset="-78"/>
          </a:endParaRPr>
        </a:p>
      </dgm:t>
    </dgm:pt>
    <dgm:pt modelId="{0CFE6AB5-91C3-4019-A07E-881BE07952F0}">
      <dgm:prSet/>
      <dgm:spPr/>
      <dgm:t>
        <a:bodyPr/>
        <a:lstStyle/>
        <a:p>
          <a:pPr rtl="1"/>
          <a:r>
            <a:rPr lang="fa-IR" dirty="0" smtClean="0">
              <a:cs typeface="B Titr" pitchFamily="2" charset="-78"/>
            </a:rPr>
            <a:t>فرآیند استنباط</a:t>
          </a:r>
          <a:endParaRPr lang="fa-IR" dirty="0">
            <a:cs typeface="B Titr" pitchFamily="2" charset="-78"/>
          </a:endParaRPr>
        </a:p>
      </dgm:t>
    </dgm:pt>
    <dgm:pt modelId="{D4C14A7A-FB5D-404A-951D-408CEFAF0786}" type="parTrans" cxnId="{C65D10DA-7D93-4C21-84BC-20409B21854E}">
      <dgm:prSet/>
      <dgm:spPr/>
      <dgm:t>
        <a:bodyPr/>
        <a:lstStyle/>
        <a:p>
          <a:pPr rtl="1"/>
          <a:endParaRPr lang="fa-IR">
            <a:cs typeface="B Titr" pitchFamily="2" charset="-78"/>
          </a:endParaRPr>
        </a:p>
      </dgm:t>
    </dgm:pt>
    <dgm:pt modelId="{5E9539D5-6940-4979-94DD-0D9FB7C1F2AF}" type="sibTrans" cxnId="{C65D10DA-7D93-4C21-84BC-20409B21854E}">
      <dgm:prSet/>
      <dgm:spPr/>
      <dgm:t>
        <a:bodyPr/>
        <a:lstStyle/>
        <a:p>
          <a:pPr rtl="1"/>
          <a:endParaRPr lang="fa-IR">
            <a:cs typeface="B Titr" pitchFamily="2" charset="-78"/>
          </a:endParaRPr>
        </a:p>
      </dgm:t>
    </dgm:pt>
    <dgm:pt modelId="{3F5D9EA6-7EAF-4F2A-9B6A-5BEB433C350E}">
      <dgm:prSet/>
      <dgm:spPr/>
      <dgm:t>
        <a:bodyPr/>
        <a:lstStyle/>
        <a:p>
          <a:pPr rtl="1"/>
          <a:endParaRPr lang="fa-IR" dirty="0">
            <a:cs typeface="B Titr" pitchFamily="2" charset="-78"/>
          </a:endParaRPr>
        </a:p>
      </dgm:t>
    </dgm:pt>
    <dgm:pt modelId="{93EDE5AD-0069-4091-BA48-B76621867575}" type="parTrans" cxnId="{EE584232-391A-400C-9BD6-0CC006B72871}">
      <dgm:prSet/>
      <dgm:spPr/>
      <dgm:t>
        <a:bodyPr/>
        <a:lstStyle/>
        <a:p>
          <a:pPr rtl="1"/>
          <a:endParaRPr lang="fa-IR">
            <a:cs typeface="B Titr" pitchFamily="2" charset="-78"/>
          </a:endParaRPr>
        </a:p>
      </dgm:t>
    </dgm:pt>
    <dgm:pt modelId="{F9EC2621-3628-483D-ADC6-E44B2628104B}" type="sibTrans" cxnId="{EE584232-391A-400C-9BD6-0CC006B72871}">
      <dgm:prSet/>
      <dgm:spPr/>
      <dgm:t>
        <a:bodyPr/>
        <a:lstStyle/>
        <a:p>
          <a:pPr rtl="1"/>
          <a:endParaRPr lang="fa-IR">
            <a:cs typeface="B Titr" pitchFamily="2" charset="-78"/>
          </a:endParaRPr>
        </a:p>
      </dgm:t>
    </dgm:pt>
    <dgm:pt modelId="{D6914A42-D733-4718-B289-A4A20B4FEB6E}" type="pres">
      <dgm:prSet presAssocID="{80F314ED-A8CB-42AE-8353-6AE6352C0915}" presName="linearFlow" presStyleCnt="0">
        <dgm:presLayoutVars>
          <dgm:dir/>
          <dgm:animLvl val="lvl"/>
          <dgm:resizeHandles val="exact"/>
        </dgm:presLayoutVars>
      </dgm:prSet>
      <dgm:spPr/>
      <dgm:t>
        <a:bodyPr/>
        <a:lstStyle/>
        <a:p>
          <a:pPr rtl="1"/>
          <a:endParaRPr lang="fa-IR"/>
        </a:p>
      </dgm:t>
    </dgm:pt>
    <dgm:pt modelId="{6F2E5231-332B-440C-8245-D6F0AE990286}" type="pres">
      <dgm:prSet presAssocID="{36B181C3-3BB2-4E08-A41E-5C48A557D4FC}" presName="composite" presStyleCnt="0"/>
      <dgm:spPr/>
    </dgm:pt>
    <dgm:pt modelId="{9DB596E8-536D-408F-90B9-EFB93571CCF1}" type="pres">
      <dgm:prSet presAssocID="{36B181C3-3BB2-4E08-A41E-5C48A557D4FC}" presName="parentText" presStyleLbl="alignNode1" presStyleIdx="0" presStyleCnt="2">
        <dgm:presLayoutVars>
          <dgm:chMax val="1"/>
          <dgm:bulletEnabled val="1"/>
        </dgm:presLayoutVars>
      </dgm:prSet>
      <dgm:spPr/>
      <dgm:t>
        <a:bodyPr/>
        <a:lstStyle/>
        <a:p>
          <a:pPr rtl="1"/>
          <a:endParaRPr lang="fa-IR"/>
        </a:p>
      </dgm:t>
    </dgm:pt>
    <dgm:pt modelId="{6177EEEE-DEBD-48C1-A651-D7A8B86068CC}" type="pres">
      <dgm:prSet presAssocID="{36B181C3-3BB2-4E08-A41E-5C48A557D4FC}" presName="descendantText" presStyleLbl="alignAcc1" presStyleIdx="0" presStyleCnt="2">
        <dgm:presLayoutVars>
          <dgm:bulletEnabled val="1"/>
        </dgm:presLayoutVars>
      </dgm:prSet>
      <dgm:spPr/>
      <dgm:t>
        <a:bodyPr/>
        <a:lstStyle/>
        <a:p>
          <a:pPr rtl="1"/>
          <a:endParaRPr lang="fa-IR"/>
        </a:p>
      </dgm:t>
    </dgm:pt>
    <dgm:pt modelId="{45D6227D-7BAC-4E62-8654-141F0C73E9FB}" type="pres">
      <dgm:prSet presAssocID="{5BC5046C-443D-4DE6-A996-61D55A1DAD66}" presName="sp" presStyleCnt="0"/>
      <dgm:spPr/>
    </dgm:pt>
    <dgm:pt modelId="{DEEC74EA-8728-415A-B256-7BAD4D538D37}" type="pres">
      <dgm:prSet presAssocID="{0CFE6AB5-91C3-4019-A07E-881BE07952F0}" presName="composite" presStyleCnt="0"/>
      <dgm:spPr/>
    </dgm:pt>
    <dgm:pt modelId="{6041D289-40B7-44E2-B66D-7A91E97D8C7C}" type="pres">
      <dgm:prSet presAssocID="{0CFE6AB5-91C3-4019-A07E-881BE07952F0}" presName="parentText" presStyleLbl="alignNode1" presStyleIdx="1" presStyleCnt="2">
        <dgm:presLayoutVars>
          <dgm:chMax val="1"/>
          <dgm:bulletEnabled val="1"/>
        </dgm:presLayoutVars>
      </dgm:prSet>
      <dgm:spPr/>
      <dgm:t>
        <a:bodyPr/>
        <a:lstStyle/>
        <a:p>
          <a:pPr rtl="1"/>
          <a:endParaRPr lang="fa-IR"/>
        </a:p>
      </dgm:t>
    </dgm:pt>
    <dgm:pt modelId="{544D8C2D-DB66-47A0-A2B5-ABCEA1066A66}" type="pres">
      <dgm:prSet presAssocID="{0CFE6AB5-91C3-4019-A07E-881BE07952F0}" presName="descendantText" presStyleLbl="alignAcc1" presStyleIdx="1" presStyleCnt="2">
        <dgm:presLayoutVars>
          <dgm:bulletEnabled val="1"/>
        </dgm:presLayoutVars>
      </dgm:prSet>
      <dgm:spPr/>
      <dgm:t>
        <a:bodyPr/>
        <a:lstStyle/>
        <a:p>
          <a:pPr rtl="1"/>
          <a:endParaRPr lang="fa-IR"/>
        </a:p>
      </dgm:t>
    </dgm:pt>
  </dgm:ptLst>
  <dgm:cxnLst>
    <dgm:cxn modelId="{71F9797E-3D00-4AFA-9CAE-98F8BDBF9BEC}" srcId="{36B181C3-3BB2-4E08-A41E-5C48A557D4FC}" destId="{36C227F5-04BC-44CE-835D-3A99599487F2}" srcOrd="0" destOrd="0" parTransId="{6361FFC0-AC4B-423E-A9DC-9D42C6AA20E3}" sibTransId="{182741E2-E759-424A-9D40-65651620B4ED}"/>
    <dgm:cxn modelId="{0EF0619C-4571-43AA-A766-7A72AF3361B9}" type="presOf" srcId="{3F5D9EA6-7EAF-4F2A-9B6A-5BEB433C350E}" destId="{544D8C2D-DB66-47A0-A2B5-ABCEA1066A66}" srcOrd="0" destOrd="0" presId="urn:microsoft.com/office/officeart/2005/8/layout/chevron2"/>
    <dgm:cxn modelId="{67A3EDBE-12A4-4E2C-B873-22C04E88ECA0}" type="presOf" srcId="{80F314ED-A8CB-42AE-8353-6AE6352C0915}" destId="{D6914A42-D733-4718-B289-A4A20B4FEB6E}" srcOrd="0" destOrd="0" presId="urn:microsoft.com/office/officeart/2005/8/layout/chevron2"/>
    <dgm:cxn modelId="{EE584232-391A-400C-9BD6-0CC006B72871}" srcId="{0CFE6AB5-91C3-4019-A07E-881BE07952F0}" destId="{3F5D9EA6-7EAF-4F2A-9B6A-5BEB433C350E}" srcOrd="0" destOrd="0" parTransId="{93EDE5AD-0069-4091-BA48-B76621867575}" sibTransId="{F9EC2621-3628-483D-ADC6-E44B2628104B}"/>
    <dgm:cxn modelId="{6978D954-67B0-4D0B-B2BA-B4B59B3F4E65}" type="presOf" srcId="{36C227F5-04BC-44CE-835D-3A99599487F2}" destId="{6177EEEE-DEBD-48C1-A651-D7A8B86068CC}" srcOrd="0" destOrd="0" presId="urn:microsoft.com/office/officeart/2005/8/layout/chevron2"/>
    <dgm:cxn modelId="{C65D10DA-7D93-4C21-84BC-20409B21854E}" srcId="{80F314ED-A8CB-42AE-8353-6AE6352C0915}" destId="{0CFE6AB5-91C3-4019-A07E-881BE07952F0}" srcOrd="1" destOrd="0" parTransId="{D4C14A7A-FB5D-404A-951D-408CEFAF0786}" sibTransId="{5E9539D5-6940-4979-94DD-0D9FB7C1F2AF}"/>
    <dgm:cxn modelId="{49088AB5-8343-4275-AF26-A73BC0DD625F}" srcId="{80F314ED-A8CB-42AE-8353-6AE6352C0915}" destId="{36B181C3-3BB2-4E08-A41E-5C48A557D4FC}" srcOrd="0" destOrd="0" parTransId="{26136D5C-7BFA-49F4-8039-DE0AB88FBBFB}" sibTransId="{5BC5046C-443D-4DE6-A996-61D55A1DAD66}"/>
    <dgm:cxn modelId="{C5ED742D-7552-41FA-B5B6-BCFAB9C52C4F}" type="presOf" srcId="{0CFE6AB5-91C3-4019-A07E-881BE07952F0}" destId="{6041D289-40B7-44E2-B66D-7A91E97D8C7C}" srcOrd="0" destOrd="0" presId="urn:microsoft.com/office/officeart/2005/8/layout/chevron2"/>
    <dgm:cxn modelId="{F4624A18-C2AC-4F0D-9631-BCE97D6FC03B}" type="presOf" srcId="{36B181C3-3BB2-4E08-A41E-5C48A557D4FC}" destId="{9DB596E8-536D-408F-90B9-EFB93571CCF1}" srcOrd="0" destOrd="0" presId="urn:microsoft.com/office/officeart/2005/8/layout/chevron2"/>
    <dgm:cxn modelId="{3D1EB290-DD21-40D9-9DBD-837737B96975}" type="presParOf" srcId="{D6914A42-D733-4718-B289-A4A20B4FEB6E}" destId="{6F2E5231-332B-440C-8245-D6F0AE990286}" srcOrd="0" destOrd="0" presId="urn:microsoft.com/office/officeart/2005/8/layout/chevron2"/>
    <dgm:cxn modelId="{9E0D933E-5068-47F8-9ED1-5C62D5AD3AA8}" type="presParOf" srcId="{6F2E5231-332B-440C-8245-D6F0AE990286}" destId="{9DB596E8-536D-408F-90B9-EFB93571CCF1}" srcOrd="0" destOrd="0" presId="urn:microsoft.com/office/officeart/2005/8/layout/chevron2"/>
    <dgm:cxn modelId="{BEFA3E1E-9160-4845-9DC8-42D4377F5B81}" type="presParOf" srcId="{6F2E5231-332B-440C-8245-D6F0AE990286}" destId="{6177EEEE-DEBD-48C1-A651-D7A8B86068CC}" srcOrd="1" destOrd="0" presId="urn:microsoft.com/office/officeart/2005/8/layout/chevron2"/>
    <dgm:cxn modelId="{A6694D5B-2AA7-4748-BD59-5B27662DFE2A}" type="presParOf" srcId="{D6914A42-D733-4718-B289-A4A20B4FEB6E}" destId="{45D6227D-7BAC-4E62-8654-141F0C73E9FB}" srcOrd="1" destOrd="0" presId="urn:microsoft.com/office/officeart/2005/8/layout/chevron2"/>
    <dgm:cxn modelId="{EB77B450-7C8D-41A2-BB0F-6B7BD8F634E1}" type="presParOf" srcId="{D6914A42-D733-4718-B289-A4A20B4FEB6E}" destId="{DEEC74EA-8728-415A-B256-7BAD4D538D37}" srcOrd="2" destOrd="0" presId="urn:microsoft.com/office/officeart/2005/8/layout/chevron2"/>
    <dgm:cxn modelId="{6E71F5EC-BCC5-487B-8F37-95A6F14C5994}" type="presParOf" srcId="{DEEC74EA-8728-415A-B256-7BAD4D538D37}" destId="{6041D289-40B7-44E2-B66D-7A91E97D8C7C}" srcOrd="0" destOrd="0" presId="urn:microsoft.com/office/officeart/2005/8/layout/chevron2"/>
    <dgm:cxn modelId="{439FEC5A-DF78-4E0A-8823-26B7A38EFEA2}" type="presParOf" srcId="{DEEC74EA-8728-415A-B256-7BAD4D538D37}" destId="{544D8C2D-DB66-47A0-A2B5-ABCEA1066A6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D010C24-B94B-4432-87E6-5C6CA74FAA83}" type="doc">
      <dgm:prSet loTypeId="urn:microsoft.com/office/officeart/2005/8/layout/chevron2" loCatId="process" qsTypeId="urn:microsoft.com/office/officeart/2005/8/quickstyle/3d1" qsCatId="3D" csTypeId="urn:microsoft.com/office/officeart/2005/8/colors/colorful1#3" csCatId="colorful"/>
      <dgm:spPr/>
      <dgm:t>
        <a:bodyPr/>
        <a:lstStyle/>
        <a:p>
          <a:pPr rtl="1"/>
          <a:endParaRPr lang="fa-IR"/>
        </a:p>
      </dgm:t>
    </dgm:pt>
    <dgm:pt modelId="{61920F5F-2219-491F-A446-2D0745D2E99B}">
      <dgm:prSet/>
      <dgm:spPr/>
      <dgm:t>
        <a:bodyPr/>
        <a:lstStyle/>
        <a:p>
          <a:pPr rtl="1"/>
          <a:r>
            <a:rPr lang="fa-IR" dirty="0" smtClean="0">
              <a:cs typeface="B Titr" pitchFamily="2" charset="-78"/>
            </a:rPr>
            <a:t>میانگین</a:t>
          </a:r>
          <a:endParaRPr lang="fa-IR" dirty="0">
            <a:cs typeface="B Titr" pitchFamily="2" charset="-78"/>
          </a:endParaRPr>
        </a:p>
      </dgm:t>
    </dgm:pt>
    <dgm:pt modelId="{394D1EAB-13AD-4171-A5B5-2D4FA3F05B31}" type="parTrans" cxnId="{22E926FA-B1B5-4260-815E-4AC625D1690E}">
      <dgm:prSet/>
      <dgm:spPr/>
      <dgm:t>
        <a:bodyPr/>
        <a:lstStyle/>
        <a:p>
          <a:pPr rtl="1"/>
          <a:endParaRPr lang="fa-IR">
            <a:cs typeface="B Titr" pitchFamily="2" charset="-78"/>
          </a:endParaRPr>
        </a:p>
      </dgm:t>
    </dgm:pt>
    <dgm:pt modelId="{F7E74B05-1FEE-4F5B-A090-D015DB874AB2}" type="sibTrans" cxnId="{22E926FA-B1B5-4260-815E-4AC625D1690E}">
      <dgm:prSet/>
      <dgm:spPr/>
      <dgm:t>
        <a:bodyPr/>
        <a:lstStyle/>
        <a:p>
          <a:pPr rtl="1"/>
          <a:endParaRPr lang="fa-IR">
            <a:cs typeface="B Titr" pitchFamily="2" charset="-78"/>
          </a:endParaRPr>
        </a:p>
      </dgm:t>
    </dgm:pt>
    <dgm:pt modelId="{0AFFCF68-6E29-43D8-9BB6-DE453A88C6C2}">
      <dgm:prSet/>
      <dgm:spPr/>
      <dgm:t>
        <a:bodyPr/>
        <a:lstStyle/>
        <a:p>
          <a:pPr rtl="1"/>
          <a:endParaRPr lang="fa-IR" dirty="0">
            <a:cs typeface="B Titr" pitchFamily="2" charset="-78"/>
          </a:endParaRPr>
        </a:p>
      </dgm:t>
    </dgm:pt>
    <dgm:pt modelId="{DC856EAA-AB5F-4D2C-9653-9D2649D134FF}" type="parTrans" cxnId="{6363D988-156D-401B-9185-B795AAC84353}">
      <dgm:prSet/>
      <dgm:spPr/>
      <dgm:t>
        <a:bodyPr/>
        <a:lstStyle/>
        <a:p>
          <a:pPr rtl="1"/>
          <a:endParaRPr lang="fa-IR">
            <a:cs typeface="B Titr" pitchFamily="2" charset="-78"/>
          </a:endParaRPr>
        </a:p>
      </dgm:t>
    </dgm:pt>
    <dgm:pt modelId="{AB451EC9-AE8F-48C5-8C8F-0B4CBE49B5A4}" type="sibTrans" cxnId="{6363D988-156D-401B-9185-B795AAC84353}">
      <dgm:prSet/>
      <dgm:spPr/>
      <dgm:t>
        <a:bodyPr/>
        <a:lstStyle/>
        <a:p>
          <a:pPr rtl="1"/>
          <a:endParaRPr lang="fa-IR">
            <a:cs typeface="B Titr" pitchFamily="2" charset="-78"/>
          </a:endParaRPr>
        </a:p>
      </dgm:t>
    </dgm:pt>
    <dgm:pt modelId="{8E170FF8-9A10-4108-AD5D-5821F574B770}">
      <dgm:prSet/>
      <dgm:spPr/>
      <dgm:t>
        <a:bodyPr/>
        <a:lstStyle/>
        <a:p>
          <a:pPr rtl="1"/>
          <a:endParaRPr lang="fa-IR" dirty="0">
            <a:cs typeface="B Titr" pitchFamily="2" charset="-78"/>
          </a:endParaRPr>
        </a:p>
      </dgm:t>
    </dgm:pt>
    <dgm:pt modelId="{19FB2C72-6A74-46FE-88A1-67291A760A7F}" type="parTrans" cxnId="{4C4A6749-4C50-4AF9-8495-0BD3DE3D0EB2}">
      <dgm:prSet/>
      <dgm:spPr/>
      <dgm:t>
        <a:bodyPr/>
        <a:lstStyle/>
        <a:p>
          <a:pPr rtl="1"/>
          <a:endParaRPr lang="fa-IR">
            <a:cs typeface="B Titr" pitchFamily="2" charset="-78"/>
          </a:endParaRPr>
        </a:p>
      </dgm:t>
    </dgm:pt>
    <dgm:pt modelId="{D9618ED3-8388-42F9-B1D8-719BB7D14853}" type="sibTrans" cxnId="{4C4A6749-4C50-4AF9-8495-0BD3DE3D0EB2}">
      <dgm:prSet/>
      <dgm:spPr/>
      <dgm:t>
        <a:bodyPr/>
        <a:lstStyle/>
        <a:p>
          <a:pPr rtl="1"/>
          <a:endParaRPr lang="fa-IR">
            <a:cs typeface="B Titr" pitchFamily="2" charset="-78"/>
          </a:endParaRPr>
        </a:p>
      </dgm:t>
    </dgm:pt>
    <dgm:pt modelId="{8BB78F06-2C51-4071-8B20-7114D63106D3}">
      <dgm:prSet/>
      <dgm:spPr/>
      <dgm:t>
        <a:bodyPr/>
        <a:lstStyle/>
        <a:p>
          <a:pPr rtl="1"/>
          <a:endParaRPr lang="fa-IR" dirty="0">
            <a:cs typeface="B Titr" pitchFamily="2" charset="-78"/>
          </a:endParaRPr>
        </a:p>
      </dgm:t>
    </dgm:pt>
    <dgm:pt modelId="{8A5393A4-9091-46C0-9B9C-F8548922E733}" type="parTrans" cxnId="{71060C60-CAB1-4D09-A3C1-C3EEA12D3F2F}">
      <dgm:prSet/>
      <dgm:spPr/>
      <dgm:t>
        <a:bodyPr/>
        <a:lstStyle/>
        <a:p>
          <a:pPr rtl="1"/>
          <a:endParaRPr lang="fa-IR">
            <a:cs typeface="B Titr" pitchFamily="2" charset="-78"/>
          </a:endParaRPr>
        </a:p>
      </dgm:t>
    </dgm:pt>
    <dgm:pt modelId="{CC24D60A-D6F9-40EB-838C-55665ECDA4AE}" type="sibTrans" cxnId="{71060C60-CAB1-4D09-A3C1-C3EEA12D3F2F}">
      <dgm:prSet/>
      <dgm:spPr/>
      <dgm:t>
        <a:bodyPr/>
        <a:lstStyle/>
        <a:p>
          <a:pPr rtl="1"/>
          <a:endParaRPr lang="fa-IR">
            <a:cs typeface="B Titr" pitchFamily="2" charset="-78"/>
          </a:endParaRPr>
        </a:p>
      </dgm:t>
    </dgm:pt>
    <dgm:pt modelId="{773EEFEA-F248-463D-BFD5-2E797B0C9C71}">
      <dgm:prSet/>
      <dgm:spPr/>
      <dgm:t>
        <a:bodyPr/>
        <a:lstStyle/>
        <a:p>
          <a:pPr rtl="1"/>
          <a:r>
            <a:rPr lang="fa-IR" dirty="0" smtClean="0">
              <a:cs typeface="B Titr" pitchFamily="2" charset="-78"/>
            </a:rPr>
            <a:t>واریانس</a:t>
          </a:r>
          <a:endParaRPr lang="fa-IR" dirty="0">
            <a:cs typeface="B Titr" pitchFamily="2" charset="-78"/>
          </a:endParaRPr>
        </a:p>
      </dgm:t>
    </dgm:pt>
    <dgm:pt modelId="{EC89D888-B110-483B-AD11-370B7D5058B5}" type="parTrans" cxnId="{49BB8920-28F1-431E-9FF8-656234CC6B9C}">
      <dgm:prSet/>
      <dgm:spPr/>
      <dgm:t>
        <a:bodyPr/>
        <a:lstStyle/>
        <a:p>
          <a:pPr rtl="1"/>
          <a:endParaRPr lang="fa-IR">
            <a:cs typeface="B Titr" pitchFamily="2" charset="-78"/>
          </a:endParaRPr>
        </a:p>
      </dgm:t>
    </dgm:pt>
    <dgm:pt modelId="{BFEDEA4A-9516-4544-92CB-47BE186EE06F}" type="sibTrans" cxnId="{49BB8920-28F1-431E-9FF8-656234CC6B9C}">
      <dgm:prSet/>
      <dgm:spPr/>
      <dgm:t>
        <a:bodyPr/>
        <a:lstStyle/>
        <a:p>
          <a:pPr rtl="1"/>
          <a:endParaRPr lang="fa-IR">
            <a:cs typeface="B Titr" pitchFamily="2" charset="-78"/>
          </a:endParaRPr>
        </a:p>
      </dgm:t>
    </dgm:pt>
    <dgm:pt modelId="{D6B497F5-FC56-4712-8619-BB7FA772AE2E}">
      <dgm:prSet/>
      <dgm:spPr/>
      <dgm:t>
        <a:bodyPr/>
        <a:lstStyle/>
        <a:p>
          <a:pPr rtl="1"/>
          <a:endParaRPr lang="fa-IR" dirty="0">
            <a:cs typeface="B Titr" pitchFamily="2" charset="-78"/>
          </a:endParaRPr>
        </a:p>
      </dgm:t>
    </dgm:pt>
    <dgm:pt modelId="{9F309BE3-A572-4B95-A90E-81A3021C6A23}" type="parTrans" cxnId="{199BB87A-2761-49B1-8AB9-13C6052B1559}">
      <dgm:prSet/>
      <dgm:spPr/>
      <dgm:t>
        <a:bodyPr/>
        <a:lstStyle/>
        <a:p>
          <a:pPr rtl="1"/>
          <a:endParaRPr lang="fa-IR">
            <a:cs typeface="B Titr" pitchFamily="2" charset="-78"/>
          </a:endParaRPr>
        </a:p>
      </dgm:t>
    </dgm:pt>
    <dgm:pt modelId="{E87B3DFA-4B7C-4441-A6E2-7628FBD5FB4F}" type="sibTrans" cxnId="{199BB87A-2761-49B1-8AB9-13C6052B1559}">
      <dgm:prSet/>
      <dgm:spPr/>
      <dgm:t>
        <a:bodyPr/>
        <a:lstStyle/>
        <a:p>
          <a:pPr rtl="1"/>
          <a:endParaRPr lang="fa-IR">
            <a:cs typeface="B Titr" pitchFamily="2" charset="-78"/>
          </a:endParaRPr>
        </a:p>
      </dgm:t>
    </dgm:pt>
    <dgm:pt modelId="{BBCE5EB0-6957-480B-8C2B-E461794B9D90}" type="pres">
      <dgm:prSet presAssocID="{0D010C24-B94B-4432-87E6-5C6CA74FAA83}" presName="linearFlow" presStyleCnt="0">
        <dgm:presLayoutVars>
          <dgm:dir/>
          <dgm:animLvl val="lvl"/>
          <dgm:resizeHandles val="exact"/>
        </dgm:presLayoutVars>
      </dgm:prSet>
      <dgm:spPr/>
      <dgm:t>
        <a:bodyPr/>
        <a:lstStyle/>
        <a:p>
          <a:pPr rtl="1"/>
          <a:endParaRPr lang="fa-IR"/>
        </a:p>
      </dgm:t>
    </dgm:pt>
    <dgm:pt modelId="{8CF264DC-1BA4-4EF8-A23C-BBCDE4563B53}" type="pres">
      <dgm:prSet presAssocID="{61920F5F-2219-491F-A446-2D0745D2E99B}" presName="composite" presStyleCnt="0"/>
      <dgm:spPr/>
    </dgm:pt>
    <dgm:pt modelId="{9420B9B6-B079-44D6-8FCE-978A2A5DC53D}" type="pres">
      <dgm:prSet presAssocID="{61920F5F-2219-491F-A446-2D0745D2E99B}" presName="parentText" presStyleLbl="alignNode1" presStyleIdx="0" presStyleCnt="2">
        <dgm:presLayoutVars>
          <dgm:chMax val="1"/>
          <dgm:bulletEnabled val="1"/>
        </dgm:presLayoutVars>
      </dgm:prSet>
      <dgm:spPr/>
      <dgm:t>
        <a:bodyPr/>
        <a:lstStyle/>
        <a:p>
          <a:pPr rtl="1"/>
          <a:endParaRPr lang="fa-IR"/>
        </a:p>
      </dgm:t>
    </dgm:pt>
    <dgm:pt modelId="{243BF3A8-30AA-4B48-8D84-71CE78BB8605}" type="pres">
      <dgm:prSet presAssocID="{61920F5F-2219-491F-A446-2D0745D2E99B}" presName="descendantText" presStyleLbl="alignAcc1" presStyleIdx="0" presStyleCnt="2">
        <dgm:presLayoutVars>
          <dgm:bulletEnabled val="1"/>
        </dgm:presLayoutVars>
      </dgm:prSet>
      <dgm:spPr/>
      <dgm:t>
        <a:bodyPr/>
        <a:lstStyle/>
        <a:p>
          <a:pPr rtl="1"/>
          <a:endParaRPr lang="fa-IR"/>
        </a:p>
      </dgm:t>
    </dgm:pt>
    <dgm:pt modelId="{8A312CB9-30B9-4159-8D39-882CCAE713A5}" type="pres">
      <dgm:prSet presAssocID="{F7E74B05-1FEE-4F5B-A090-D015DB874AB2}" presName="sp" presStyleCnt="0"/>
      <dgm:spPr/>
    </dgm:pt>
    <dgm:pt modelId="{93D36D95-4F35-4615-BFD7-C72179E1D791}" type="pres">
      <dgm:prSet presAssocID="{773EEFEA-F248-463D-BFD5-2E797B0C9C71}" presName="composite" presStyleCnt="0"/>
      <dgm:spPr/>
    </dgm:pt>
    <dgm:pt modelId="{1B3F6E43-0102-4E04-9D93-29CD85C1C951}" type="pres">
      <dgm:prSet presAssocID="{773EEFEA-F248-463D-BFD5-2E797B0C9C71}" presName="parentText" presStyleLbl="alignNode1" presStyleIdx="1" presStyleCnt="2">
        <dgm:presLayoutVars>
          <dgm:chMax val="1"/>
          <dgm:bulletEnabled val="1"/>
        </dgm:presLayoutVars>
      </dgm:prSet>
      <dgm:spPr/>
      <dgm:t>
        <a:bodyPr/>
        <a:lstStyle/>
        <a:p>
          <a:pPr rtl="1"/>
          <a:endParaRPr lang="fa-IR"/>
        </a:p>
      </dgm:t>
    </dgm:pt>
    <dgm:pt modelId="{29C09F4E-4F9A-447A-AF65-3B9766059398}" type="pres">
      <dgm:prSet presAssocID="{773EEFEA-F248-463D-BFD5-2E797B0C9C71}" presName="descendantText" presStyleLbl="alignAcc1" presStyleIdx="1" presStyleCnt="2">
        <dgm:presLayoutVars>
          <dgm:bulletEnabled val="1"/>
        </dgm:presLayoutVars>
      </dgm:prSet>
      <dgm:spPr/>
      <dgm:t>
        <a:bodyPr/>
        <a:lstStyle/>
        <a:p>
          <a:pPr rtl="1"/>
          <a:endParaRPr lang="fa-IR"/>
        </a:p>
      </dgm:t>
    </dgm:pt>
  </dgm:ptLst>
  <dgm:cxnLst>
    <dgm:cxn modelId="{199BB87A-2761-49B1-8AB9-13C6052B1559}" srcId="{773EEFEA-F248-463D-BFD5-2E797B0C9C71}" destId="{D6B497F5-FC56-4712-8619-BB7FA772AE2E}" srcOrd="0" destOrd="0" parTransId="{9F309BE3-A572-4B95-A90E-81A3021C6A23}" sibTransId="{E87B3DFA-4B7C-4441-A6E2-7628FBD5FB4F}"/>
    <dgm:cxn modelId="{AC651470-2320-45EF-BE89-CC7DB76E0F90}" type="presOf" srcId="{8E170FF8-9A10-4108-AD5D-5821F574B770}" destId="{243BF3A8-30AA-4B48-8D84-71CE78BB8605}" srcOrd="0" destOrd="1" presId="urn:microsoft.com/office/officeart/2005/8/layout/chevron2"/>
    <dgm:cxn modelId="{49BB8920-28F1-431E-9FF8-656234CC6B9C}" srcId="{0D010C24-B94B-4432-87E6-5C6CA74FAA83}" destId="{773EEFEA-F248-463D-BFD5-2E797B0C9C71}" srcOrd="1" destOrd="0" parTransId="{EC89D888-B110-483B-AD11-370B7D5058B5}" sibTransId="{BFEDEA4A-9516-4544-92CB-47BE186EE06F}"/>
    <dgm:cxn modelId="{71060C60-CAB1-4D09-A3C1-C3EEA12D3F2F}" srcId="{61920F5F-2219-491F-A446-2D0745D2E99B}" destId="{8BB78F06-2C51-4071-8B20-7114D63106D3}" srcOrd="2" destOrd="0" parTransId="{8A5393A4-9091-46C0-9B9C-F8548922E733}" sibTransId="{CC24D60A-D6F9-40EB-838C-55665ECDA4AE}"/>
    <dgm:cxn modelId="{4DDBDDC1-C49F-4016-A3D1-F299DD4582CB}" type="presOf" srcId="{61920F5F-2219-491F-A446-2D0745D2E99B}" destId="{9420B9B6-B079-44D6-8FCE-978A2A5DC53D}" srcOrd="0" destOrd="0" presId="urn:microsoft.com/office/officeart/2005/8/layout/chevron2"/>
    <dgm:cxn modelId="{B129869E-3B80-448F-B51C-8895489865E6}" type="presOf" srcId="{0D010C24-B94B-4432-87E6-5C6CA74FAA83}" destId="{BBCE5EB0-6957-480B-8C2B-E461794B9D90}" srcOrd="0" destOrd="0" presId="urn:microsoft.com/office/officeart/2005/8/layout/chevron2"/>
    <dgm:cxn modelId="{D06A4695-5A3B-4783-B8F7-0155C55818C8}" type="presOf" srcId="{D6B497F5-FC56-4712-8619-BB7FA772AE2E}" destId="{29C09F4E-4F9A-447A-AF65-3B9766059398}" srcOrd="0" destOrd="0" presId="urn:microsoft.com/office/officeart/2005/8/layout/chevron2"/>
    <dgm:cxn modelId="{22E926FA-B1B5-4260-815E-4AC625D1690E}" srcId="{0D010C24-B94B-4432-87E6-5C6CA74FAA83}" destId="{61920F5F-2219-491F-A446-2D0745D2E99B}" srcOrd="0" destOrd="0" parTransId="{394D1EAB-13AD-4171-A5B5-2D4FA3F05B31}" sibTransId="{F7E74B05-1FEE-4F5B-A090-D015DB874AB2}"/>
    <dgm:cxn modelId="{C0BCFA3B-2416-4F34-9FC3-1403DFCDE449}" type="presOf" srcId="{8BB78F06-2C51-4071-8B20-7114D63106D3}" destId="{243BF3A8-30AA-4B48-8D84-71CE78BB8605}" srcOrd="0" destOrd="2" presId="urn:microsoft.com/office/officeart/2005/8/layout/chevron2"/>
    <dgm:cxn modelId="{C4015A32-B56D-4C7C-8A8E-85EBAB315A6D}" type="presOf" srcId="{0AFFCF68-6E29-43D8-9BB6-DE453A88C6C2}" destId="{243BF3A8-30AA-4B48-8D84-71CE78BB8605}" srcOrd="0" destOrd="0" presId="urn:microsoft.com/office/officeart/2005/8/layout/chevron2"/>
    <dgm:cxn modelId="{4C4A6749-4C50-4AF9-8495-0BD3DE3D0EB2}" srcId="{61920F5F-2219-491F-A446-2D0745D2E99B}" destId="{8E170FF8-9A10-4108-AD5D-5821F574B770}" srcOrd="1" destOrd="0" parTransId="{19FB2C72-6A74-46FE-88A1-67291A760A7F}" sibTransId="{D9618ED3-8388-42F9-B1D8-719BB7D14853}"/>
    <dgm:cxn modelId="{6363D988-156D-401B-9185-B795AAC84353}" srcId="{61920F5F-2219-491F-A446-2D0745D2E99B}" destId="{0AFFCF68-6E29-43D8-9BB6-DE453A88C6C2}" srcOrd="0" destOrd="0" parTransId="{DC856EAA-AB5F-4D2C-9653-9D2649D134FF}" sibTransId="{AB451EC9-AE8F-48C5-8C8F-0B4CBE49B5A4}"/>
    <dgm:cxn modelId="{78E971CF-B500-42F5-887D-C484FB889698}" type="presOf" srcId="{773EEFEA-F248-463D-BFD5-2E797B0C9C71}" destId="{1B3F6E43-0102-4E04-9D93-29CD85C1C951}" srcOrd="0" destOrd="0" presId="urn:microsoft.com/office/officeart/2005/8/layout/chevron2"/>
    <dgm:cxn modelId="{E496C3AE-CAFC-4DC5-8FF4-F8F709E0130C}" type="presParOf" srcId="{BBCE5EB0-6957-480B-8C2B-E461794B9D90}" destId="{8CF264DC-1BA4-4EF8-A23C-BBCDE4563B53}" srcOrd="0" destOrd="0" presId="urn:microsoft.com/office/officeart/2005/8/layout/chevron2"/>
    <dgm:cxn modelId="{D921E9EB-A14A-460C-8DA0-9719828B32DD}" type="presParOf" srcId="{8CF264DC-1BA4-4EF8-A23C-BBCDE4563B53}" destId="{9420B9B6-B079-44D6-8FCE-978A2A5DC53D}" srcOrd="0" destOrd="0" presId="urn:microsoft.com/office/officeart/2005/8/layout/chevron2"/>
    <dgm:cxn modelId="{51362552-B10A-4DD5-A1CE-D13C23402260}" type="presParOf" srcId="{8CF264DC-1BA4-4EF8-A23C-BBCDE4563B53}" destId="{243BF3A8-30AA-4B48-8D84-71CE78BB8605}" srcOrd="1" destOrd="0" presId="urn:microsoft.com/office/officeart/2005/8/layout/chevron2"/>
    <dgm:cxn modelId="{C5A7BE53-C1EB-446E-BDA8-6A3C330421BB}" type="presParOf" srcId="{BBCE5EB0-6957-480B-8C2B-E461794B9D90}" destId="{8A312CB9-30B9-4159-8D39-882CCAE713A5}" srcOrd="1" destOrd="0" presId="urn:microsoft.com/office/officeart/2005/8/layout/chevron2"/>
    <dgm:cxn modelId="{8624ACCA-1C9F-42B0-9819-B6A63F41DF5B}" type="presParOf" srcId="{BBCE5EB0-6957-480B-8C2B-E461794B9D90}" destId="{93D36D95-4F35-4615-BFD7-C72179E1D791}" srcOrd="2" destOrd="0" presId="urn:microsoft.com/office/officeart/2005/8/layout/chevron2"/>
    <dgm:cxn modelId="{AB0266E8-66BA-4FED-95F9-FEAAE4F93C4F}" type="presParOf" srcId="{93D36D95-4F35-4615-BFD7-C72179E1D791}" destId="{1B3F6E43-0102-4E04-9D93-29CD85C1C951}" srcOrd="0" destOrd="0" presId="urn:microsoft.com/office/officeart/2005/8/layout/chevron2"/>
    <dgm:cxn modelId="{896418F5-FB3E-4BA8-8E28-9B3E9893F2F8}" type="presParOf" srcId="{93D36D95-4F35-4615-BFD7-C72179E1D791}" destId="{29C09F4E-4F9A-447A-AF65-3B976605939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CE1447F-8770-44A6-8327-95285CA779A1}" type="doc">
      <dgm:prSet loTypeId="urn:microsoft.com/office/officeart/2005/8/layout/lProcess2" loCatId="list" qsTypeId="urn:microsoft.com/office/officeart/2005/8/quickstyle/3d1" qsCatId="3D" csTypeId="urn:microsoft.com/office/officeart/2005/8/colors/accent1_1" csCatId="accent1"/>
      <dgm:spPr/>
      <dgm:t>
        <a:bodyPr/>
        <a:lstStyle/>
        <a:p>
          <a:pPr rtl="1"/>
          <a:endParaRPr lang="fa-IR"/>
        </a:p>
      </dgm:t>
    </dgm:pt>
    <dgm:pt modelId="{2520C52A-0E94-4A4F-BA8C-25B3E5BD7CAB}">
      <dgm:prSet/>
      <dgm:spPr/>
      <dgm:t>
        <a:bodyPr/>
        <a:lstStyle/>
        <a:p>
          <a:pPr rtl="1"/>
          <a:r>
            <a:rPr lang="fa-IR" dirty="0" smtClean="0">
              <a:cs typeface="B Titr" pitchFamily="2" charset="-78"/>
            </a:rPr>
            <a:t>گام اول</a:t>
          </a:r>
          <a:endParaRPr lang="fa-IR" dirty="0">
            <a:cs typeface="B Titr" pitchFamily="2" charset="-78"/>
          </a:endParaRPr>
        </a:p>
      </dgm:t>
    </dgm:pt>
    <dgm:pt modelId="{50DD74E0-12CD-4694-86BF-4767574EA49F}" type="parTrans" cxnId="{EAE9B594-8491-4DB9-AC49-7F833D8A4B49}">
      <dgm:prSet/>
      <dgm:spPr/>
      <dgm:t>
        <a:bodyPr/>
        <a:lstStyle/>
        <a:p>
          <a:pPr rtl="1"/>
          <a:endParaRPr lang="fa-IR">
            <a:cs typeface="B Titr" pitchFamily="2" charset="-78"/>
          </a:endParaRPr>
        </a:p>
      </dgm:t>
    </dgm:pt>
    <dgm:pt modelId="{85D0DABC-D0F2-4A35-AE4D-93413FF1434E}" type="sibTrans" cxnId="{EAE9B594-8491-4DB9-AC49-7F833D8A4B49}">
      <dgm:prSet/>
      <dgm:spPr/>
      <dgm:t>
        <a:bodyPr/>
        <a:lstStyle/>
        <a:p>
          <a:pPr rtl="1"/>
          <a:endParaRPr lang="fa-IR">
            <a:cs typeface="B Titr" pitchFamily="2" charset="-78"/>
          </a:endParaRPr>
        </a:p>
      </dgm:t>
    </dgm:pt>
    <dgm:pt modelId="{574BEA66-E228-4F93-AC16-287F6D2EB4DF}">
      <dgm:prSet/>
      <dgm:spPr/>
      <dgm:t>
        <a:bodyPr/>
        <a:lstStyle/>
        <a:p>
          <a:pPr rtl="1"/>
          <a:endParaRPr lang="fa-IR" dirty="0">
            <a:cs typeface="B Titr" pitchFamily="2" charset="-78"/>
          </a:endParaRPr>
        </a:p>
      </dgm:t>
    </dgm:pt>
    <dgm:pt modelId="{C95BAEC6-B4D7-44D0-9635-0C17D5ABF95D}" type="parTrans" cxnId="{6DEFDC85-0A2F-4005-A20E-8AF0AB842E8A}">
      <dgm:prSet/>
      <dgm:spPr/>
      <dgm:t>
        <a:bodyPr/>
        <a:lstStyle/>
        <a:p>
          <a:pPr rtl="1"/>
          <a:endParaRPr lang="fa-IR">
            <a:cs typeface="B Titr" pitchFamily="2" charset="-78"/>
          </a:endParaRPr>
        </a:p>
      </dgm:t>
    </dgm:pt>
    <dgm:pt modelId="{47842BBC-B91E-4D39-BB56-B11F5022F5E5}" type="sibTrans" cxnId="{6DEFDC85-0A2F-4005-A20E-8AF0AB842E8A}">
      <dgm:prSet/>
      <dgm:spPr/>
      <dgm:t>
        <a:bodyPr/>
        <a:lstStyle/>
        <a:p>
          <a:pPr rtl="1"/>
          <a:endParaRPr lang="fa-IR">
            <a:cs typeface="B Titr" pitchFamily="2" charset="-78"/>
          </a:endParaRPr>
        </a:p>
      </dgm:t>
    </dgm:pt>
    <dgm:pt modelId="{9708647E-DCB2-459F-A670-FDCBE7D6AC65}">
      <dgm:prSet/>
      <dgm:spPr/>
      <dgm:t>
        <a:bodyPr/>
        <a:lstStyle/>
        <a:p>
          <a:pPr rtl="1"/>
          <a:endParaRPr lang="fa-IR" dirty="0">
            <a:cs typeface="B Titr" pitchFamily="2" charset="-78"/>
          </a:endParaRPr>
        </a:p>
      </dgm:t>
    </dgm:pt>
    <dgm:pt modelId="{BCDDEA78-CE9C-469D-945D-9ED5EA152661}" type="parTrans" cxnId="{D4592D85-9EA4-4C8C-842B-968487F5E9A8}">
      <dgm:prSet/>
      <dgm:spPr/>
      <dgm:t>
        <a:bodyPr/>
        <a:lstStyle/>
        <a:p>
          <a:pPr rtl="1"/>
          <a:endParaRPr lang="fa-IR">
            <a:cs typeface="B Titr" pitchFamily="2" charset="-78"/>
          </a:endParaRPr>
        </a:p>
      </dgm:t>
    </dgm:pt>
    <dgm:pt modelId="{4D4953A7-FDBB-4738-B3A0-59006947C839}" type="sibTrans" cxnId="{D4592D85-9EA4-4C8C-842B-968487F5E9A8}">
      <dgm:prSet/>
      <dgm:spPr/>
      <dgm:t>
        <a:bodyPr/>
        <a:lstStyle/>
        <a:p>
          <a:pPr rtl="1"/>
          <a:endParaRPr lang="fa-IR">
            <a:cs typeface="B Titr" pitchFamily="2" charset="-78"/>
          </a:endParaRPr>
        </a:p>
      </dgm:t>
    </dgm:pt>
    <dgm:pt modelId="{BCDBD50F-F036-4A10-AE48-F85CA6699E32}" type="pres">
      <dgm:prSet presAssocID="{ACE1447F-8770-44A6-8327-95285CA779A1}" presName="theList" presStyleCnt="0">
        <dgm:presLayoutVars>
          <dgm:dir/>
          <dgm:animLvl val="lvl"/>
          <dgm:resizeHandles val="exact"/>
        </dgm:presLayoutVars>
      </dgm:prSet>
      <dgm:spPr/>
      <dgm:t>
        <a:bodyPr/>
        <a:lstStyle/>
        <a:p>
          <a:pPr rtl="1"/>
          <a:endParaRPr lang="fa-IR"/>
        </a:p>
      </dgm:t>
    </dgm:pt>
    <dgm:pt modelId="{D09D43A9-20B2-4226-A303-A3074F442B4B}" type="pres">
      <dgm:prSet presAssocID="{2520C52A-0E94-4A4F-BA8C-25B3E5BD7CAB}" presName="compNode" presStyleCnt="0"/>
      <dgm:spPr/>
    </dgm:pt>
    <dgm:pt modelId="{FAC319FE-C53E-4D55-B552-C8B5FF6B3022}" type="pres">
      <dgm:prSet presAssocID="{2520C52A-0E94-4A4F-BA8C-25B3E5BD7CAB}" presName="aNode" presStyleLbl="bgShp" presStyleIdx="0" presStyleCnt="1"/>
      <dgm:spPr/>
      <dgm:t>
        <a:bodyPr/>
        <a:lstStyle/>
        <a:p>
          <a:pPr rtl="1"/>
          <a:endParaRPr lang="fa-IR"/>
        </a:p>
      </dgm:t>
    </dgm:pt>
    <dgm:pt modelId="{541F874D-AE86-40D9-8C5C-86D79E318305}" type="pres">
      <dgm:prSet presAssocID="{2520C52A-0E94-4A4F-BA8C-25B3E5BD7CAB}" presName="textNode" presStyleLbl="bgShp" presStyleIdx="0" presStyleCnt="1"/>
      <dgm:spPr/>
      <dgm:t>
        <a:bodyPr/>
        <a:lstStyle/>
        <a:p>
          <a:pPr rtl="1"/>
          <a:endParaRPr lang="fa-IR"/>
        </a:p>
      </dgm:t>
    </dgm:pt>
    <dgm:pt modelId="{4A5CC34B-AD77-4D64-BB2C-F918CF9328FF}" type="pres">
      <dgm:prSet presAssocID="{2520C52A-0E94-4A4F-BA8C-25B3E5BD7CAB}" presName="compChildNode" presStyleCnt="0"/>
      <dgm:spPr/>
    </dgm:pt>
    <dgm:pt modelId="{5DB11E27-FC6F-4D45-BC83-55F52037F9AC}" type="pres">
      <dgm:prSet presAssocID="{2520C52A-0E94-4A4F-BA8C-25B3E5BD7CAB}" presName="theInnerList" presStyleCnt="0"/>
      <dgm:spPr/>
    </dgm:pt>
    <dgm:pt modelId="{E0021A6D-8D14-439E-B083-CECCE082F36B}" type="pres">
      <dgm:prSet presAssocID="{574BEA66-E228-4F93-AC16-287F6D2EB4DF}" presName="childNode" presStyleLbl="node1" presStyleIdx="0" presStyleCnt="2">
        <dgm:presLayoutVars>
          <dgm:bulletEnabled val="1"/>
        </dgm:presLayoutVars>
      </dgm:prSet>
      <dgm:spPr/>
      <dgm:t>
        <a:bodyPr/>
        <a:lstStyle/>
        <a:p>
          <a:pPr rtl="1"/>
          <a:endParaRPr lang="fa-IR"/>
        </a:p>
      </dgm:t>
    </dgm:pt>
    <dgm:pt modelId="{148300F3-9595-4C09-AB5C-BF72250B7969}" type="pres">
      <dgm:prSet presAssocID="{574BEA66-E228-4F93-AC16-287F6D2EB4DF}" presName="aSpace2" presStyleCnt="0"/>
      <dgm:spPr/>
    </dgm:pt>
    <dgm:pt modelId="{65175D96-1BEA-4CB2-96F0-D9DF839A2BC3}" type="pres">
      <dgm:prSet presAssocID="{9708647E-DCB2-459F-A670-FDCBE7D6AC65}" presName="childNode" presStyleLbl="node1" presStyleIdx="1" presStyleCnt="2">
        <dgm:presLayoutVars>
          <dgm:bulletEnabled val="1"/>
        </dgm:presLayoutVars>
      </dgm:prSet>
      <dgm:spPr/>
      <dgm:t>
        <a:bodyPr/>
        <a:lstStyle/>
        <a:p>
          <a:pPr rtl="1"/>
          <a:endParaRPr lang="fa-IR"/>
        </a:p>
      </dgm:t>
    </dgm:pt>
  </dgm:ptLst>
  <dgm:cxnLst>
    <dgm:cxn modelId="{EAE9B594-8491-4DB9-AC49-7F833D8A4B49}" srcId="{ACE1447F-8770-44A6-8327-95285CA779A1}" destId="{2520C52A-0E94-4A4F-BA8C-25B3E5BD7CAB}" srcOrd="0" destOrd="0" parTransId="{50DD74E0-12CD-4694-86BF-4767574EA49F}" sibTransId="{85D0DABC-D0F2-4A35-AE4D-93413FF1434E}"/>
    <dgm:cxn modelId="{2DA78EE5-7863-45E2-AF46-99429F9F885C}" type="presOf" srcId="{9708647E-DCB2-459F-A670-FDCBE7D6AC65}" destId="{65175D96-1BEA-4CB2-96F0-D9DF839A2BC3}" srcOrd="0" destOrd="0" presId="urn:microsoft.com/office/officeart/2005/8/layout/lProcess2"/>
    <dgm:cxn modelId="{90AD93B8-C6CE-4620-AF42-EAF2761F0FF9}" type="presOf" srcId="{2520C52A-0E94-4A4F-BA8C-25B3E5BD7CAB}" destId="{541F874D-AE86-40D9-8C5C-86D79E318305}" srcOrd="1" destOrd="0" presId="urn:microsoft.com/office/officeart/2005/8/layout/lProcess2"/>
    <dgm:cxn modelId="{D4592D85-9EA4-4C8C-842B-968487F5E9A8}" srcId="{2520C52A-0E94-4A4F-BA8C-25B3E5BD7CAB}" destId="{9708647E-DCB2-459F-A670-FDCBE7D6AC65}" srcOrd="1" destOrd="0" parTransId="{BCDDEA78-CE9C-469D-945D-9ED5EA152661}" sibTransId="{4D4953A7-FDBB-4738-B3A0-59006947C839}"/>
    <dgm:cxn modelId="{686BD49D-B8DF-4D9F-8FDC-5F970F540025}" type="presOf" srcId="{2520C52A-0E94-4A4F-BA8C-25B3E5BD7CAB}" destId="{FAC319FE-C53E-4D55-B552-C8B5FF6B3022}" srcOrd="0" destOrd="0" presId="urn:microsoft.com/office/officeart/2005/8/layout/lProcess2"/>
    <dgm:cxn modelId="{6DEFDC85-0A2F-4005-A20E-8AF0AB842E8A}" srcId="{2520C52A-0E94-4A4F-BA8C-25B3E5BD7CAB}" destId="{574BEA66-E228-4F93-AC16-287F6D2EB4DF}" srcOrd="0" destOrd="0" parTransId="{C95BAEC6-B4D7-44D0-9635-0C17D5ABF95D}" sibTransId="{47842BBC-B91E-4D39-BB56-B11F5022F5E5}"/>
    <dgm:cxn modelId="{743DC215-C378-43F7-B0B5-061AB444C735}" type="presOf" srcId="{574BEA66-E228-4F93-AC16-287F6D2EB4DF}" destId="{E0021A6D-8D14-439E-B083-CECCE082F36B}" srcOrd="0" destOrd="0" presId="urn:microsoft.com/office/officeart/2005/8/layout/lProcess2"/>
    <dgm:cxn modelId="{9BFCC485-127A-402F-AC75-1F084EA8FE86}" type="presOf" srcId="{ACE1447F-8770-44A6-8327-95285CA779A1}" destId="{BCDBD50F-F036-4A10-AE48-F85CA6699E32}" srcOrd="0" destOrd="0" presId="urn:microsoft.com/office/officeart/2005/8/layout/lProcess2"/>
    <dgm:cxn modelId="{DD45CC02-40C9-4036-9542-8008D6AC113C}" type="presParOf" srcId="{BCDBD50F-F036-4A10-AE48-F85CA6699E32}" destId="{D09D43A9-20B2-4226-A303-A3074F442B4B}" srcOrd="0" destOrd="0" presId="urn:microsoft.com/office/officeart/2005/8/layout/lProcess2"/>
    <dgm:cxn modelId="{66E15C73-1457-4786-870E-9222B451FBD5}" type="presParOf" srcId="{D09D43A9-20B2-4226-A303-A3074F442B4B}" destId="{FAC319FE-C53E-4D55-B552-C8B5FF6B3022}" srcOrd="0" destOrd="0" presId="urn:microsoft.com/office/officeart/2005/8/layout/lProcess2"/>
    <dgm:cxn modelId="{913A5ACE-36C1-4247-9D2D-59354A1B99C7}" type="presParOf" srcId="{D09D43A9-20B2-4226-A303-A3074F442B4B}" destId="{541F874D-AE86-40D9-8C5C-86D79E318305}" srcOrd="1" destOrd="0" presId="urn:microsoft.com/office/officeart/2005/8/layout/lProcess2"/>
    <dgm:cxn modelId="{9D6E08FE-4FB9-419D-9FC8-A8AD8E17C48C}" type="presParOf" srcId="{D09D43A9-20B2-4226-A303-A3074F442B4B}" destId="{4A5CC34B-AD77-4D64-BB2C-F918CF9328FF}" srcOrd="2" destOrd="0" presId="urn:microsoft.com/office/officeart/2005/8/layout/lProcess2"/>
    <dgm:cxn modelId="{230BEB10-F9CA-4522-A5AE-D51A4DBE47C7}" type="presParOf" srcId="{4A5CC34B-AD77-4D64-BB2C-F918CF9328FF}" destId="{5DB11E27-FC6F-4D45-BC83-55F52037F9AC}" srcOrd="0" destOrd="0" presId="urn:microsoft.com/office/officeart/2005/8/layout/lProcess2"/>
    <dgm:cxn modelId="{517118CC-8E4D-4ED9-8A0B-2DEEC1D27255}" type="presParOf" srcId="{5DB11E27-FC6F-4D45-BC83-55F52037F9AC}" destId="{E0021A6D-8D14-439E-B083-CECCE082F36B}" srcOrd="0" destOrd="0" presId="urn:microsoft.com/office/officeart/2005/8/layout/lProcess2"/>
    <dgm:cxn modelId="{06BC1D0E-1BC2-4020-AB40-4699DF3FC8DC}" type="presParOf" srcId="{5DB11E27-FC6F-4D45-BC83-55F52037F9AC}" destId="{148300F3-9595-4C09-AB5C-BF72250B7969}" srcOrd="1" destOrd="0" presId="urn:microsoft.com/office/officeart/2005/8/layout/lProcess2"/>
    <dgm:cxn modelId="{5BAA15B7-8F1C-4025-90F0-916E7E2B6B87}" type="presParOf" srcId="{5DB11E27-FC6F-4D45-BC83-55F52037F9AC}" destId="{65175D96-1BEA-4CB2-96F0-D9DF839A2BC3}"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BBDDC07-3CC3-4023-895E-8171BB92115E}" type="doc">
      <dgm:prSet loTypeId="urn:microsoft.com/office/officeart/2005/8/layout/lProcess2" loCatId="list" qsTypeId="urn:microsoft.com/office/officeart/2005/8/quickstyle/3d1" qsCatId="3D" csTypeId="urn:microsoft.com/office/officeart/2005/8/colors/accent1_1" csCatId="accent1" phldr="1"/>
      <dgm:spPr/>
      <dgm:t>
        <a:bodyPr/>
        <a:lstStyle/>
        <a:p>
          <a:pPr rtl="1"/>
          <a:endParaRPr lang="fa-IR"/>
        </a:p>
      </dgm:t>
    </dgm:pt>
    <dgm:pt modelId="{B97BF90E-78BF-4B17-BD76-372427427AE7}">
      <dgm:prSet/>
      <dgm:spPr/>
      <dgm:t>
        <a:bodyPr/>
        <a:lstStyle/>
        <a:p>
          <a:pPr rtl="1"/>
          <a:endParaRPr lang="fa-IR" dirty="0"/>
        </a:p>
      </dgm:t>
    </dgm:pt>
    <dgm:pt modelId="{477BA89F-1CDA-46B5-AF1B-9EC0AA1C943B}" type="parTrans" cxnId="{89F749C2-5E69-4364-A78D-D3289F2BB286}">
      <dgm:prSet/>
      <dgm:spPr/>
      <dgm:t>
        <a:bodyPr/>
        <a:lstStyle/>
        <a:p>
          <a:pPr rtl="1"/>
          <a:endParaRPr lang="fa-IR"/>
        </a:p>
      </dgm:t>
    </dgm:pt>
    <dgm:pt modelId="{BBE16FE8-4472-43D9-BD8E-372CE3D384FA}" type="sibTrans" cxnId="{89F749C2-5E69-4364-A78D-D3289F2BB286}">
      <dgm:prSet/>
      <dgm:spPr/>
      <dgm:t>
        <a:bodyPr/>
        <a:lstStyle/>
        <a:p>
          <a:pPr rtl="1"/>
          <a:endParaRPr lang="fa-IR"/>
        </a:p>
      </dgm:t>
    </dgm:pt>
    <dgm:pt modelId="{5C87A63E-DE9A-4B11-9930-D5D1042F7301}">
      <dgm:prSet/>
      <dgm:spPr/>
      <dgm:t>
        <a:bodyPr/>
        <a:lstStyle/>
        <a:p>
          <a:pPr rtl="1"/>
          <a:endParaRPr lang="fa-IR" dirty="0"/>
        </a:p>
      </dgm:t>
    </dgm:pt>
    <dgm:pt modelId="{5F7BB388-8890-442D-AAF6-EE5354C50A59}" type="parTrans" cxnId="{F022B340-485D-4E1D-85B6-CD2C19F7937A}">
      <dgm:prSet/>
      <dgm:spPr/>
      <dgm:t>
        <a:bodyPr/>
        <a:lstStyle/>
        <a:p>
          <a:pPr rtl="1"/>
          <a:endParaRPr lang="fa-IR"/>
        </a:p>
      </dgm:t>
    </dgm:pt>
    <dgm:pt modelId="{2C702F3F-D625-4F19-8D8D-A8A77679AD00}" type="sibTrans" cxnId="{F022B340-485D-4E1D-85B6-CD2C19F7937A}">
      <dgm:prSet/>
      <dgm:spPr/>
      <dgm:t>
        <a:bodyPr/>
        <a:lstStyle/>
        <a:p>
          <a:pPr rtl="1"/>
          <a:endParaRPr lang="fa-IR"/>
        </a:p>
      </dgm:t>
    </dgm:pt>
    <dgm:pt modelId="{DC3703B8-652B-42F8-BB3E-CEDC35D9530D}">
      <dgm:prSet custT="1"/>
      <dgm:spPr/>
      <dgm:t>
        <a:bodyPr/>
        <a:lstStyle/>
        <a:p>
          <a:pPr rtl="1"/>
          <a:r>
            <a:rPr lang="fa-IR" sz="4800" dirty="0" smtClean="0">
              <a:cs typeface="B Titr" pitchFamily="2" charset="-78"/>
            </a:rPr>
            <a:t>گام دوم</a:t>
          </a:r>
          <a:endParaRPr lang="fa-IR" sz="4800" dirty="0">
            <a:cs typeface="B Titr" pitchFamily="2" charset="-78"/>
          </a:endParaRPr>
        </a:p>
      </dgm:t>
    </dgm:pt>
    <dgm:pt modelId="{103AC332-B8F3-4E91-809E-537ED127EE0E}" type="sibTrans" cxnId="{A0C5BF07-A7B9-449B-8D55-EB96885FD361}">
      <dgm:prSet/>
      <dgm:spPr/>
      <dgm:t>
        <a:bodyPr/>
        <a:lstStyle/>
        <a:p>
          <a:pPr rtl="1"/>
          <a:endParaRPr lang="fa-IR"/>
        </a:p>
      </dgm:t>
    </dgm:pt>
    <dgm:pt modelId="{E9C38580-2808-4F50-B420-06BD55BDC2B6}" type="parTrans" cxnId="{A0C5BF07-A7B9-449B-8D55-EB96885FD361}">
      <dgm:prSet/>
      <dgm:spPr/>
      <dgm:t>
        <a:bodyPr/>
        <a:lstStyle/>
        <a:p>
          <a:pPr rtl="1"/>
          <a:endParaRPr lang="fa-IR"/>
        </a:p>
      </dgm:t>
    </dgm:pt>
    <dgm:pt modelId="{B9CD9A19-A856-4445-B207-C10A57E065B0}" type="pres">
      <dgm:prSet presAssocID="{7BBDDC07-3CC3-4023-895E-8171BB92115E}" presName="theList" presStyleCnt="0">
        <dgm:presLayoutVars>
          <dgm:dir/>
          <dgm:animLvl val="lvl"/>
          <dgm:resizeHandles val="exact"/>
        </dgm:presLayoutVars>
      </dgm:prSet>
      <dgm:spPr/>
      <dgm:t>
        <a:bodyPr/>
        <a:lstStyle/>
        <a:p>
          <a:pPr rtl="1"/>
          <a:endParaRPr lang="fa-IR"/>
        </a:p>
      </dgm:t>
    </dgm:pt>
    <dgm:pt modelId="{0BC30E9A-CD8E-4FC2-B5B5-C4E395F50A87}" type="pres">
      <dgm:prSet presAssocID="{DC3703B8-652B-42F8-BB3E-CEDC35D9530D}" presName="compNode" presStyleCnt="0"/>
      <dgm:spPr/>
    </dgm:pt>
    <dgm:pt modelId="{7459F371-7BD2-416B-9497-29E82CA908E7}" type="pres">
      <dgm:prSet presAssocID="{DC3703B8-652B-42F8-BB3E-CEDC35D9530D}" presName="aNode" presStyleLbl="bgShp" presStyleIdx="0" presStyleCnt="1"/>
      <dgm:spPr/>
      <dgm:t>
        <a:bodyPr/>
        <a:lstStyle/>
        <a:p>
          <a:pPr rtl="1"/>
          <a:endParaRPr lang="fa-IR"/>
        </a:p>
      </dgm:t>
    </dgm:pt>
    <dgm:pt modelId="{70D5E941-A11B-4EE6-9178-3B22900DCF95}" type="pres">
      <dgm:prSet presAssocID="{DC3703B8-652B-42F8-BB3E-CEDC35D9530D}" presName="textNode" presStyleLbl="bgShp" presStyleIdx="0" presStyleCnt="1"/>
      <dgm:spPr/>
      <dgm:t>
        <a:bodyPr/>
        <a:lstStyle/>
        <a:p>
          <a:pPr rtl="1"/>
          <a:endParaRPr lang="fa-IR"/>
        </a:p>
      </dgm:t>
    </dgm:pt>
    <dgm:pt modelId="{583E7EB0-2A61-4DF0-9FA4-554BF4106638}" type="pres">
      <dgm:prSet presAssocID="{DC3703B8-652B-42F8-BB3E-CEDC35D9530D}" presName="compChildNode" presStyleCnt="0"/>
      <dgm:spPr/>
    </dgm:pt>
    <dgm:pt modelId="{AFE4EDDD-C98C-46F9-84A2-714BCFA3EB24}" type="pres">
      <dgm:prSet presAssocID="{DC3703B8-652B-42F8-BB3E-CEDC35D9530D}" presName="theInnerList" presStyleCnt="0"/>
      <dgm:spPr/>
    </dgm:pt>
    <dgm:pt modelId="{D5A3C0D1-CF1A-441C-A297-034AE2490173}" type="pres">
      <dgm:prSet presAssocID="{B97BF90E-78BF-4B17-BD76-372427427AE7}" presName="childNode" presStyleLbl="node1" presStyleIdx="0" presStyleCnt="2" custScaleY="174579">
        <dgm:presLayoutVars>
          <dgm:bulletEnabled val="1"/>
        </dgm:presLayoutVars>
      </dgm:prSet>
      <dgm:spPr/>
      <dgm:t>
        <a:bodyPr/>
        <a:lstStyle/>
        <a:p>
          <a:pPr rtl="1"/>
          <a:endParaRPr lang="fa-IR"/>
        </a:p>
      </dgm:t>
    </dgm:pt>
    <dgm:pt modelId="{29C9C904-BB71-47A0-84B7-CA292C242B36}" type="pres">
      <dgm:prSet presAssocID="{B97BF90E-78BF-4B17-BD76-372427427AE7}" presName="aSpace2" presStyleCnt="0"/>
      <dgm:spPr/>
    </dgm:pt>
    <dgm:pt modelId="{E6E0BFFF-F300-4A67-AB7F-BD53C1721F24}" type="pres">
      <dgm:prSet presAssocID="{5C87A63E-DE9A-4B11-9930-D5D1042F7301}" presName="childNode" presStyleLbl="node1" presStyleIdx="1" presStyleCnt="2">
        <dgm:presLayoutVars>
          <dgm:bulletEnabled val="1"/>
        </dgm:presLayoutVars>
      </dgm:prSet>
      <dgm:spPr/>
      <dgm:t>
        <a:bodyPr/>
        <a:lstStyle/>
        <a:p>
          <a:pPr rtl="1"/>
          <a:endParaRPr lang="fa-IR"/>
        </a:p>
      </dgm:t>
    </dgm:pt>
  </dgm:ptLst>
  <dgm:cxnLst>
    <dgm:cxn modelId="{3CB1D046-7FBE-40E2-B5BF-9EF6A3752048}" type="presOf" srcId="{5C87A63E-DE9A-4B11-9930-D5D1042F7301}" destId="{E6E0BFFF-F300-4A67-AB7F-BD53C1721F24}" srcOrd="0" destOrd="0" presId="urn:microsoft.com/office/officeart/2005/8/layout/lProcess2"/>
    <dgm:cxn modelId="{B02CB643-6855-4C57-8984-509F11A942E1}" type="presOf" srcId="{7BBDDC07-3CC3-4023-895E-8171BB92115E}" destId="{B9CD9A19-A856-4445-B207-C10A57E065B0}" srcOrd="0" destOrd="0" presId="urn:microsoft.com/office/officeart/2005/8/layout/lProcess2"/>
    <dgm:cxn modelId="{9227DF94-C333-49A7-82A7-17DA865614B3}" type="presOf" srcId="{DC3703B8-652B-42F8-BB3E-CEDC35D9530D}" destId="{70D5E941-A11B-4EE6-9178-3B22900DCF95}" srcOrd="1" destOrd="0" presId="urn:microsoft.com/office/officeart/2005/8/layout/lProcess2"/>
    <dgm:cxn modelId="{89F749C2-5E69-4364-A78D-D3289F2BB286}" srcId="{DC3703B8-652B-42F8-BB3E-CEDC35D9530D}" destId="{B97BF90E-78BF-4B17-BD76-372427427AE7}" srcOrd="0" destOrd="0" parTransId="{477BA89F-1CDA-46B5-AF1B-9EC0AA1C943B}" sibTransId="{BBE16FE8-4472-43D9-BD8E-372CE3D384FA}"/>
    <dgm:cxn modelId="{F022B340-485D-4E1D-85B6-CD2C19F7937A}" srcId="{DC3703B8-652B-42F8-BB3E-CEDC35D9530D}" destId="{5C87A63E-DE9A-4B11-9930-D5D1042F7301}" srcOrd="1" destOrd="0" parTransId="{5F7BB388-8890-442D-AAF6-EE5354C50A59}" sibTransId="{2C702F3F-D625-4F19-8D8D-A8A77679AD00}"/>
    <dgm:cxn modelId="{A0C5BF07-A7B9-449B-8D55-EB96885FD361}" srcId="{7BBDDC07-3CC3-4023-895E-8171BB92115E}" destId="{DC3703B8-652B-42F8-BB3E-CEDC35D9530D}" srcOrd="0" destOrd="0" parTransId="{E9C38580-2808-4F50-B420-06BD55BDC2B6}" sibTransId="{103AC332-B8F3-4E91-809E-537ED127EE0E}"/>
    <dgm:cxn modelId="{8814A27A-BBF6-469B-84E0-5B79E5171855}" type="presOf" srcId="{B97BF90E-78BF-4B17-BD76-372427427AE7}" destId="{D5A3C0D1-CF1A-441C-A297-034AE2490173}" srcOrd="0" destOrd="0" presId="urn:microsoft.com/office/officeart/2005/8/layout/lProcess2"/>
    <dgm:cxn modelId="{432B67DD-A64E-44FA-A372-3649289FAA2C}" type="presOf" srcId="{DC3703B8-652B-42F8-BB3E-CEDC35D9530D}" destId="{7459F371-7BD2-416B-9497-29E82CA908E7}" srcOrd="0" destOrd="0" presId="urn:microsoft.com/office/officeart/2005/8/layout/lProcess2"/>
    <dgm:cxn modelId="{E12582BF-25CE-4798-9D95-56214C57DF68}" type="presParOf" srcId="{B9CD9A19-A856-4445-B207-C10A57E065B0}" destId="{0BC30E9A-CD8E-4FC2-B5B5-C4E395F50A87}" srcOrd="0" destOrd="0" presId="urn:microsoft.com/office/officeart/2005/8/layout/lProcess2"/>
    <dgm:cxn modelId="{383CDC91-84DD-4B50-9002-0B9B1FB90795}" type="presParOf" srcId="{0BC30E9A-CD8E-4FC2-B5B5-C4E395F50A87}" destId="{7459F371-7BD2-416B-9497-29E82CA908E7}" srcOrd="0" destOrd="0" presId="urn:microsoft.com/office/officeart/2005/8/layout/lProcess2"/>
    <dgm:cxn modelId="{22601F7F-D47D-4450-8F44-F2E664133581}" type="presParOf" srcId="{0BC30E9A-CD8E-4FC2-B5B5-C4E395F50A87}" destId="{70D5E941-A11B-4EE6-9178-3B22900DCF95}" srcOrd="1" destOrd="0" presId="urn:microsoft.com/office/officeart/2005/8/layout/lProcess2"/>
    <dgm:cxn modelId="{0A2ED514-489C-4748-A190-AF513AFA2A1F}" type="presParOf" srcId="{0BC30E9A-CD8E-4FC2-B5B5-C4E395F50A87}" destId="{583E7EB0-2A61-4DF0-9FA4-554BF4106638}" srcOrd="2" destOrd="0" presId="urn:microsoft.com/office/officeart/2005/8/layout/lProcess2"/>
    <dgm:cxn modelId="{97C5B015-109F-442A-A5FF-7B8B88C1A7F8}" type="presParOf" srcId="{583E7EB0-2A61-4DF0-9FA4-554BF4106638}" destId="{AFE4EDDD-C98C-46F9-84A2-714BCFA3EB24}" srcOrd="0" destOrd="0" presId="urn:microsoft.com/office/officeart/2005/8/layout/lProcess2"/>
    <dgm:cxn modelId="{DC462621-1A06-4B20-841F-F109C076B48C}" type="presParOf" srcId="{AFE4EDDD-C98C-46F9-84A2-714BCFA3EB24}" destId="{D5A3C0D1-CF1A-441C-A297-034AE2490173}" srcOrd="0" destOrd="0" presId="urn:microsoft.com/office/officeart/2005/8/layout/lProcess2"/>
    <dgm:cxn modelId="{425249FE-9090-45B9-B14A-FC8D900F2316}" type="presParOf" srcId="{AFE4EDDD-C98C-46F9-84A2-714BCFA3EB24}" destId="{29C9C904-BB71-47A0-84B7-CA292C242B36}" srcOrd="1" destOrd="0" presId="urn:microsoft.com/office/officeart/2005/8/layout/lProcess2"/>
    <dgm:cxn modelId="{19900E4D-8BE6-47FF-BB10-43A5746E27D9}" type="presParOf" srcId="{AFE4EDDD-C98C-46F9-84A2-714BCFA3EB24}" destId="{E6E0BFFF-F300-4A67-AB7F-BD53C1721F24}"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A22B7B1-7480-4F80-8DEF-3468EDC9115D}" type="doc">
      <dgm:prSet loTypeId="urn:microsoft.com/office/officeart/2005/8/layout/lProcess2" loCatId="list" qsTypeId="urn:microsoft.com/office/officeart/2005/8/quickstyle/3d1" qsCatId="3D" csTypeId="urn:microsoft.com/office/officeart/2005/8/colors/accent1_1" csCatId="accent1" phldr="1"/>
      <dgm:spPr/>
      <dgm:t>
        <a:bodyPr/>
        <a:lstStyle/>
        <a:p>
          <a:pPr rtl="1"/>
          <a:endParaRPr lang="fa-IR"/>
        </a:p>
      </dgm:t>
    </dgm:pt>
    <dgm:pt modelId="{82200405-73A6-44A0-917F-901D4533223C}">
      <dgm:prSet custT="1"/>
      <dgm:spPr/>
      <dgm:t>
        <a:bodyPr/>
        <a:lstStyle/>
        <a:p>
          <a:pPr rtl="1"/>
          <a:r>
            <a:rPr lang="fa-IR" sz="4800" dirty="0" smtClean="0">
              <a:cs typeface="B Titr" pitchFamily="2" charset="-78"/>
            </a:rPr>
            <a:t>گام سوم</a:t>
          </a:r>
          <a:endParaRPr lang="fa-IR" sz="4800" dirty="0">
            <a:cs typeface="B Titr" pitchFamily="2" charset="-78"/>
          </a:endParaRPr>
        </a:p>
      </dgm:t>
    </dgm:pt>
    <dgm:pt modelId="{ECBE66F9-EB59-4BE8-A84F-11B2280D81DB}" type="parTrans" cxnId="{DA359C83-CA6D-406B-9797-147A92B7733A}">
      <dgm:prSet/>
      <dgm:spPr/>
      <dgm:t>
        <a:bodyPr/>
        <a:lstStyle/>
        <a:p>
          <a:pPr rtl="1"/>
          <a:endParaRPr lang="fa-IR"/>
        </a:p>
      </dgm:t>
    </dgm:pt>
    <dgm:pt modelId="{2519E35F-7F96-40A5-B973-8F0871F1E308}" type="sibTrans" cxnId="{DA359C83-CA6D-406B-9797-147A92B7733A}">
      <dgm:prSet/>
      <dgm:spPr/>
      <dgm:t>
        <a:bodyPr/>
        <a:lstStyle/>
        <a:p>
          <a:pPr rtl="1"/>
          <a:endParaRPr lang="fa-IR"/>
        </a:p>
      </dgm:t>
    </dgm:pt>
    <dgm:pt modelId="{E630AE62-60F3-42A6-A571-EBC153FBF366}">
      <dgm:prSet/>
      <dgm:spPr/>
      <dgm:t>
        <a:bodyPr/>
        <a:lstStyle/>
        <a:p>
          <a:pPr rtl="1"/>
          <a:endParaRPr lang="fa-IR" dirty="0"/>
        </a:p>
      </dgm:t>
    </dgm:pt>
    <dgm:pt modelId="{9B970B96-C9EA-4310-AB7D-251585F289D5}" type="parTrans" cxnId="{97D6BEFA-C180-4A3C-8DA1-0DD4C60941B4}">
      <dgm:prSet/>
      <dgm:spPr/>
      <dgm:t>
        <a:bodyPr/>
        <a:lstStyle/>
        <a:p>
          <a:pPr rtl="1"/>
          <a:endParaRPr lang="fa-IR"/>
        </a:p>
      </dgm:t>
    </dgm:pt>
    <dgm:pt modelId="{F5DDA4D0-2C6F-40ED-88CE-EDDB76405A9C}" type="sibTrans" cxnId="{97D6BEFA-C180-4A3C-8DA1-0DD4C60941B4}">
      <dgm:prSet/>
      <dgm:spPr/>
      <dgm:t>
        <a:bodyPr/>
        <a:lstStyle/>
        <a:p>
          <a:pPr rtl="1"/>
          <a:endParaRPr lang="fa-IR"/>
        </a:p>
      </dgm:t>
    </dgm:pt>
    <dgm:pt modelId="{9CE645CB-1690-482A-BD2C-EAD09612C199}">
      <dgm:prSet/>
      <dgm:spPr/>
      <dgm:t>
        <a:bodyPr/>
        <a:lstStyle/>
        <a:p>
          <a:pPr rtl="1"/>
          <a:endParaRPr lang="fa-IR" dirty="0"/>
        </a:p>
      </dgm:t>
    </dgm:pt>
    <dgm:pt modelId="{B8E3911C-4837-44EF-AAC4-C3C7D3858228}" type="parTrans" cxnId="{9ED8E00C-62BC-4C7F-AC39-E25BFFDFA19C}">
      <dgm:prSet/>
      <dgm:spPr/>
      <dgm:t>
        <a:bodyPr/>
        <a:lstStyle/>
        <a:p>
          <a:pPr rtl="1"/>
          <a:endParaRPr lang="fa-IR"/>
        </a:p>
      </dgm:t>
    </dgm:pt>
    <dgm:pt modelId="{A6CE0BD4-E882-44F5-B899-F178315EEC04}" type="sibTrans" cxnId="{9ED8E00C-62BC-4C7F-AC39-E25BFFDFA19C}">
      <dgm:prSet/>
      <dgm:spPr/>
      <dgm:t>
        <a:bodyPr/>
        <a:lstStyle/>
        <a:p>
          <a:pPr rtl="1"/>
          <a:endParaRPr lang="fa-IR"/>
        </a:p>
      </dgm:t>
    </dgm:pt>
    <dgm:pt modelId="{851F8877-FFD2-4380-95B0-4107C99A8884}" type="pres">
      <dgm:prSet presAssocID="{FA22B7B1-7480-4F80-8DEF-3468EDC9115D}" presName="theList" presStyleCnt="0">
        <dgm:presLayoutVars>
          <dgm:dir/>
          <dgm:animLvl val="lvl"/>
          <dgm:resizeHandles val="exact"/>
        </dgm:presLayoutVars>
      </dgm:prSet>
      <dgm:spPr/>
      <dgm:t>
        <a:bodyPr/>
        <a:lstStyle/>
        <a:p>
          <a:pPr rtl="1"/>
          <a:endParaRPr lang="fa-IR"/>
        </a:p>
      </dgm:t>
    </dgm:pt>
    <dgm:pt modelId="{73777153-323B-4304-934A-3109D2660B58}" type="pres">
      <dgm:prSet presAssocID="{82200405-73A6-44A0-917F-901D4533223C}" presName="compNode" presStyleCnt="0"/>
      <dgm:spPr/>
    </dgm:pt>
    <dgm:pt modelId="{C885A5E0-3F6C-4513-80B6-6645663AA428}" type="pres">
      <dgm:prSet presAssocID="{82200405-73A6-44A0-917F-901D4533223C}" presName="aNode" presStyleLbl="bgShp" presStyleIdx="0" presStyleCnt="1"/>
      <dgm:spPr/>
      <dgm:t>
        <a:bodyPr/>
        <a:lstStyle/>
        <a:p>
          <a:pPr rtl="1"/>
          <a:endParaRPr lang="fa-IR"/>
        </a:p>
      </dgm:t>
    </dgm:pt>
    <dgm:pt modelId="{99BD256A-AFFC-4F50-B111-62055C53B76B}" type="pres">
      <dgm:prSet presAssocID="{82200405-73A6-44A0-917F-901D4533223C}" presName="textNode" presStyleLbl="bgShp" presStyleIdx="0" presStyleCnt="1"/>
      <dgm:spPr/>
      <dgm:t>
        <a:bodyPr/>
        <a:lstStyle/>
        <a:p>
          <a:pPr rtl="1"/>
          <a:endParaRPr lang="fa-IR"/>
        </a:p>
      </dgm:t>
    </dgm:pt>
    <dgm:pt modelId="{094006FF-39DE-40B7-BED0-4E7BA1B9AF75}" type="pres">
      <dgm:prSet presAssocID="{82200405-73A6-44A0-917F-901D4533223C}" presName="compChildNode" presStyleCnt="0"/>
      <dgm:spPr/>
    </dgm:pt>
    <dgm:pt modelId="{279D44E0-3981-42A5-8AD7-52AAEA5F7270}" type="pres">
      <dgm:prSet presAssocID="{82200405-73A6-44A0-917F-901D4533223C}" presName="theInnerList" presStyleCnt="0"/>
      <dgm:spPr/>
    </dgm:pt>
    <dgm:pt modelId="{B48C85E4-7625-4E37-8B7F-6E0B16973A52}" type="pres">
      <dgm:prSet presAssocID="{E630AE62-60F3-42A6-A571-EBC153FBF366}" presName="childNode" presStyleLbl="node1" presStyleIdx="0" presStyleCnt="2" custScaleY="242818">
        <dgm:presLayoutVars>
          <dgm:bulletEnabled val="1"/>
        </dgm:presLayoutVars>
      </dgm:prSet>
      <dgm:spPr/>
      <dgm:t>
        <a:bodyPr/>
        <a:lstStyle/>
        <a:p>
          <a:pPr rtl="1"/>
          <a:endParaRPr lang="fa-IR"/>
        </a:p>
      </dgm:t>
    </dgm:pt>
    <dgm:pt modelId="{D0EE9356-440C-4665-B0D3-670C0DD3256B}" type="pres">
      <dgm:prSet presAssocID="{E630AE62-60F3-42A6-A571-EBC153FBF366}" presName="aSpace2" presStyleCnt="0"/>
      <dgm:spPr/>
    </dgm:pt>
    <dgm:pt modelId="{A2E79705-4C3E-44AE-83B0-499C40A69BF1}" type="pres">
      <dgm:prSet presAssocID="{9CE645CB-1690-482A-BD2C-EAD09612C199}" presName="childNode" presStyleLbl="node1" presStyleIdx="1" presStyleCnt="2" custScaleY="411786">
        <dgm:presLayoutVars>
          <dgm:bulletEnabled val="1"/>
        </dgm:presLayoutVars>
      </dgm:prSet>
      <dgm:spPr/>
      <dgm:t>
        <a:bodyPr/>
        <a:lstStyle/>
        <a:p>
          <a:pPr rtl="1"/>
          <a:endParaRPr lang="fa-IR"/>
        </a:p>
      </dgm:t>
    </dgm:pt>
  </dgm:ptLst>
  <dgm:cxnLst>
    <dgm:cxn modelId="{B1B816FB-ED05-4DB3-85F8-261157D3A13E}" type="presOf" srcId="{E630AE62-60F3-42A6-A571-EBC153FBF366}" destId="{B48C85E4-7625-4E37-8B7F-6E0B16973A52}" srcOrd="0" destOrd="0" presId="urn:microsoft.com/office/officeart/2005/8/layout/lProcess2"/>
    <dgm:cxn modelId="{DA359C83-CA6D-406B-9797-147A92B7733A}" srcId="{FA22B7B1-7480-4F80-8DEF-3468EDC9115D}" destId="{82200405-73A6-44A0-917F-901D4533223C}" srcOrd="0" destOrd="0" parTransId="{ECBE66F9-EB59-4BE8-A84F-11B2280D81DB}" sibTransId="{2519E35F-7F96-40A5-B973-8F0871F1E308}"/>
    <dgm:cxn modelId="{EC069519-81F0-4D39-A9C1-9353949686C4}" type="presOf" srcId="{82200405-73A6-44A0-917F-901D4533223C}" destId="{99BD256A-AFFC-4F50-B111-62055C53B76B}" srcOrd="1" destOrd="0" presId="urn:microsoft.com/office/officeart/2005/8/layout/lProcess2"/>
    <dgm:cxn modelId="{D2F869B5-DEE9-4709-A427-C62DB76EA3F7}" type="presOf" srcId="{82200405-73A6-44A0-917F-901D4533223C}" destId="{C885A5E0-3F6C-4513-80B6-6645663AA428}" srcOrd="0" destOrd="0" presId="urn:microsoft.com/office/officeart/2005/8/layout/lProcess2"/>
    <dgm:cxn modelId="{4ED55960-8C99-4058-B19C-29394C551EB8}" type="presOf" srcId="{9CE645CB-1690-482A-BD2C-EAD09612C199}" destId="{A2E79705-4C3E-44AE-83B0-499C40A69BF1}" srcOrd="0" destOrd="0" presId="urn:microsoft.com/office/officeart/2005/8/layout/lProcess2"/>
    <dgm:cxn modelId="{9ED8E00C-62BC-4C7F-AC39-E25BFFDFA19C}" srcId="{82200405-73A6-44A0-917F-901D4533223C}" destId="{9CE645CB-1690-482A-BD2C-EAD09612C199}" srcOrd="1" destOrd="0" parTransId="{B8E3911C-4837-44EF-AAC4-C3C7D3858228}" sibTransId="{A6CE0BD4-E882-44F5-B899-F178315EEC04}"/>
    <dgm:cxn modelId="{97D6BEFA-C180-4A3C-8DA1-0DD4C60941B4}" srcId="{82200405-73A6-44A0-917F-901D4533223C}" destId="{E630AE62-60F3-42A6-A571-EBC153FBF366}" srcOrd="0" destOrd="0" parTransId="{9B970B96-C9EA-4310-AB7D-251585F289D5}" sibTransId="{F5DDA4D0-2C6F-40ED-88CE-EDDB76405A9C}"/>
    <dgm:cxn modelId="{1E4AF705-C517-45D1-BFC4-D11F27D61086}" type="presOf" srcId="{FA22B7B1-7480-4F80-8DEF-3468EDC9115D}" destId="{851F8877-FFD2-4380-95B0-4107C99A8884}" srcOrd="0" destOrd="0" presId="urn:microsoft.com/office/officeart/2005/8/layout/lProcess2"/>
    <dgm:cxn modelId="{4D3AC77E-F0AA-404D-95E1-03136CB01A1D}" type="presParOf" srcId="{851F8877-FFD2-4380-95B0-4107C99A8884}" destId="{73777153-323B-4304-934A-3109D2660B58}" srcOrd="0" destOrd="0" presId="urn:microsoft.com/office/officeart/2005/8/layout/lProcess2"/>
    <dgm:cxn modelId="{AF7B0FD5-633D-4394-BFEE-D98C8021AB6C}" type="presParOf" srcId="{73777153-323B-4304-934A-3109D2660B58}" destId="{C885A5E0-3F6C-4513-80B6-6645663AA428}" srcOrd="0" destOrd="0" presId="urn:microsoft.com/office/officeart/2005/8/layout/lProcess2"/>
    <dgm:cxn modelId="{AA3C623A-29B2-4821-99FB-04CDB937CFA9}" type="presParOf" srcId="{73777153-323B-4304-934A-3109D2660B58}" destId="{99BD256A-AFFC-4F50-B111-62055C53B76B}" srcOrd="1" destOrd="0" presId="urn:microsoft.com/office/officeart/2005/8/layout/lProcess2"/>
    <dgm:cxn modelId="{760C7821-CF22-4C49-BAF9-ED3FB2CE348D}" type="presParOf" srcId="{73777153-323B-4304-934A-3109D2660B58}" destId="{094006FF-39DE-40B7-BED0-4E7BA1B9AF75}" srcOrd="2" destOrd="0" presId="urn:microsoft.com/office/officeart/2005/8/layout/lProcess2"/>
    <dgm:cxn modelId="{EBFF8447-6CBB-4808-951B-E1618C444F3A}" type="presParOf" srcId="{094006FF-39DE-40B7-BED0-4E7BA1B9AF75}" destId="{279D44E0-3981-42A5-8AD7-52AAEA5F7270}" srcOrd="0" destOrd="0" presId="urn:microsoft.com/office/officeart/2005/8/layout/lProcess2"/>
    <dgm:cxn modelId="{56BB2CB4-78A2-4D87-9F0F-8024F9E1BF9E}" type="presParOf" srcId="{279D44E0-3981-42A5-8AD7-52AAEA5F7270}" destId="{B48C85E4-7625-4E37-8B7F-6E0B16973A52}" srcOrd="0" destOrd="0" presId="urn:microsoft.com/office/officeart/2005/8/layout/lProcess2"/>
    <dgm:cxn modelId="{FAC9369F-86F8-4812-A8A0-B79CC4FD7EBC}" type="presParOf" srcId="{279D44E0-3981-42A5-8AD7-52AAEA5F7270}" destId="{D0EE9356-440C-4665-B0D3-670C0DD3256B}" srcOrd="1" destOrd="0" presId="urn:microsoft.com/office/officeart/2005/8/layout/lProcess2"/>
    <dgm:cxn modelId="{A27284EC-BDF9-45F9-9316-963C92A3E922}" type="presParOf" srcId="{279D44E0-3981-42A5-8AD7-52AAEA5F7270}" destId="{A2E79705-4C3E-44AE-83B0-499C40A69BF1}"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13F692-1577-412E-9E9E-1EEB27EB0976}" type="doc">
      <dgm:prSet loTypeId="urn:microsoft.com/office/officeart/2005/8/layout/hProcess4" loCatId="process" qsTypeId="urn:microsoft.com/office/officeart/2005/8/quickstyle/3d2" qsCatId="3D" csTypeId="urn:microsoft.com/office/officeart/2005/8/colors/colorful1#2" csCatId="colorful" phldr="1"/>
      <dgm:spPr/>
      <dgm:t>
        <a:bodyPr/>
        <a:lstStyle/>
        <a:p>
          <a:pPr rtl="1"/>
          <a:endParaRPr lang="fa-IR"/>
        </a:p>
      </dgm:t>
    </dgm:pt>
    <dgm:pt modelId="{83107D52-5EDA-4DB6-9A9B-800E45277FD7}">
      <dgm:prSet/>
      <dgm:spPr/>
      <dgm:t>
        <a:bodyPr/>
        <a:lstStyle/>
        <a:p>
          <a:pPr rtl="1"/>
          <a:r>
            <a:rPr lang="fa-IR" dirty="0" smtClean="0">
              <a:cs typeface="B Titr" pitchFamily="2" charset="-78"/>
            </a:rPr>
            <a:t>ریسک عملیاتی</a:t>
          </a:r>
          <a:endParaRPr lang="fa-IR" dirty="0">
            <a:cs typeface="B Titr" pitchFamily="2" charset="-78"/>
          </a:endParaRPr>
        </a:p>
      </dgm:t>
    </dgm:pt>
    <dgm:pt modelId="{CB52879E-EFF3-46F4-8417-697B93FD4F8A}" type="parTrans" cxnId="{3A00B3EA-F5E7-48F9-9B1B-0EB1FFAB6A0B}">
      <dgm:prSet/>
      <dgm:spPr/>
      <dgm:t>
        <a:bodyPr/>
        <a:lstStyle/>
        <a:p>
          <a:pPr rtl="1"/>
          <a:endParaRPr lang="fa-IR"/>
        </a:p>
      </dgm:t>
    </dgm:pt>
    <dgm:pt modelId="{B1841BCA-0194-4334-9272-0BB8ECEC83ED}" type="sibTrans" cxnId="{3A00B3EA-F5E7-48F9-9B1B-0EB1FFAB6A0B}">
      <dgm:prSet/>
      <dgm:spPr/>
      <dgm:t>
        <a:bodyPr/>
        <a:lstStyle/>
        <a:p>
          <a:pPr rtl="1"/>
          <a:endParaRPr lang="fa-IR"/>
        </a:p>
      </dgm:t>
    </dgm:pt>
    <dgm:pt modelId="{7C5FA5A7-11B4-4DD1-9BEA-664F9B5E1D1C}">
      <dgm:prSet custT="1"/>
      <dgm:spPr/>
      <dgm:t>
        <a:bodyPr/>
        <a:lstStyle/>
        <a:p>
          <a:pPr algn="justLow" rtl="1"/>
          <a:r>
            <a:rPr lang="fa-IR" sz="1800" dirty="0" smtClean="0">
              <a:latin typeface="Arial Unicode MS" pitchFamily="34" charset="-128"/>
              <a:ea typeface="Arial Unicode MS" pitchFamily="34" charset="-128"/>
              <a:cs typeface="B Mitra" pitchFamily="2" charset="-78"/>
            </a:rPr>
            <a:t>کاستی در فرآیندها و رویه‌ها </a:t>
          </a:r>
          <a:endParaRPr lang="fa-IR" sz="1800" dirty="0">
            <a:latin typeface="Arial Unicode MS" pitchFamily="34" charset="-128"/>
            <a:ea typeface="Arial Unicode MS" pitchFamily="34" charset="-128"/>
            <a:cs typeface="B Mitra" pitchFamily="2" charset="-78"/>
          </a:endParaRPr>
        </a:p>
      </dgm:t>
    </dgm:pt>
    <dgm:pt modelId="{4E6AC8AC-9D92-49E1-BEA3-6C096E573775}" type="parTrans" cxnId="{931A8C6B-FD7D-44CB-A793-F4946602E442}">
      <dgm:prSet/>
      <dgm:spPr/>
      <dgm:t>
        <a:bodyPr/>
        <a:lstStyle/>
        <a:p>
          <a:pPr rtl="1"/>
          <a:endParaRPr lang="fa-IR"/>
        </a:p>
      </dgm:t>
    </dgm:pt>
    <dgm:pt modelId="{34E127D1-C410-40D3-8571-EE79CBDDC828}" type="sibTrans" cxnId="{931A8C6B-FD7D-44CB-A793-F4946602E442}">
      <dgm:prSet/>
      <dgm:spPr/>
      <dgm:t>
        <a:bodyPr/>
        <a:lstStyle/>
        <a:p>
          <a:pPr rtl="1"/>
          <a:endParaRPr lang="fa-IR"/>
        </a:p>
      </dgm:t>
    </dgm:pt>
    <dgm:pt modelId="{07DC5FBC-73D0-4831-9DC1-36AA20BD8908}">
      <dgm:prSet/>
      <dgm:spPr/>
      <dgm:t>
        <a:bodyPr/>
        <a:lstStyle/>
        <a:p>
          <a:pPr rtl="1"/>
          <a:r>
            <a:rPr lang="fa-IR" dirty="0" smtClean="0">
              <a:cs typeface="B Titr" pitchFamily="2" charset="-78"/>
            </a:rPr>
            <a:t>ریسک اعتباری</a:t>
          </a:r>
          <a:endParaRPr lang="fa-IR" dirty="0">
            <a:cs typeface="B Titr" pitchFamily="2" charset="-78"/>
          </a:endParaRPr>
        </a:p>
      </dgm:t>
    </dgm:pt>
    <dgm:pt modelId="{B4BAC14D-86DA-446A-982E-0878D54B7FA8}" type="parTrans" cxnId="{EBF897A2-61EE-489A-80C8-EC92396EE5A6}">
      <dgm:prSet/>
      <dgm:spPr/>
      <dgm:t>
        <a:bodyPr/>
        <a:lstStyle/>
        <a:p>
          <a:pPr rtl="1"/>
          <a:endParaRPr lang="fa-IR"/>
        </a:p>
      </dgm:t>
    </dgm:pt>
    <dgm:pt modelId="{53922B2C-1554-4378-BE7F-298D490E223D}" type="sibTrans" cxnId="{EBF897A2-61EE-489A-80C8-EC92396EE5A6}">
      <dgm:prSet/>
      <dgm:spPr/>
      <dgm:t>
        <a:bodyPr/>
        <a:lstStyle/>
        <a:p>
          <a:pPr rtl="1"/>
          <a:endParaRPr lang="fa-IR"/>
        </a:p>
      </dgm:t>
    </dgm:pt>
    <dgm:pt modelId="{81A04BE1-180B-49B7-BD07-5F0F5E53A08F}">
      <dgm:prSet custT="1"/>
      <dgm:spPr/>
      <dgm:t>
        <a:bodyPr/>
        <a:lstStyle/>
        <a:p>
          <a:pPr algn="justLow" rtl="1"/>
          <a:r>
            <a:rPr lang="fa-IR" sz="1800" dirty="0" smtClean="0">
              <a:latin typeface="Arial Unicode MS" pitchFamily="34" charset="-128"/>
              <a:ea typeface="Arial Unicode MS" pitchFamily="34" charset="-128"/>
              <a:cs typeface="B Mitra" pitchFamily="2" charset="-78"/>
            </a:rPr>
            <a:t>قصور در بازپرداخت وام‌ها</a:t>
          </a:r>
          <a:endParaRPr lang="fa-IR" sz="1800" dirty="0">
            <a:latin typeface="Arial Unicode MS" pitchFamily="34" charset="-128"/>
            <a:ea typeface="Arial Unicode MS" pitchFamily="34" charset="-128"/>
            <a:cs typeface="B Mitra" pitchFamily="2" charset="-78"/>
          </a:endParaRPr>
        </a:p>
      </dgm:t>
    </dgm:pt>
    <dgm:pt modelId="{765D43BF-D2C2-4EFC-9874-3563B0A1463B}" type="parTrans" cxnId="{8F92D127-52EB-4A64-BD60-FA91CEAFD7A9}">
      <dgm:prSet/>
      <dgm:spPr/>
      <dgm:t>
        <a:bodyPr/>
        <a:lstStyle/>
        <a:p>
          <a:pPr rtl="1"/>
          <a:endParaRPr lang="fa-IR"/>
        </a:p>
      </dgm:t>
    </dgm:pt>
    <dgm:pt modelId="{212349C6-50BD-4F5A-A306-76FD172B7701}" type="sibTrans" cxnId="{8F92D127-52EB-4A64-BD60-FA91CEAFD7A9}">
      <dgm:prSet/>
      <dgm:spPr/>
      <dgm:t>
        <a:bodyPr/>
        <a:lstStyle/>
        <a:p>
          <a:pPr rtl="1"/>
          <a:endParaRPr lang="fa-IR"/>
        </a:p>
      </dgm:t>
    </dgm:pt>
    <dgm:pt modelId="{7413D840-7E03-4C31-A51F-26D30E48A347}">
      <dgm:prSet/>
      <dgm:spPr/>
      <dgm:t>
        <a:bodyPr/>
        <a:lstStyle/>
        <a:p>
          <a:pPr rtl="1"/>
          <a:r>
            <a:rPr lang="fa-IR" dirty="0" smtClean="0">
              <a:cs typeface="B Titr" pitchFamily="2" charset="-78"/>
            </a:rPr>
            <a:t>ریسک نقدینگی</a:t>
          </a:r>
          <a:endParaRPr lang="fa-IR" dirty="0">
            <a:cs typeface="B Titr" pitchFamily="2" charset="-78"/>
          </a:endParaRPr>
        </a:p>
      </dgm:t>
    </dgm:pt>
    <dgm:pt modelId="{D79C14F6-2B53-4B63-92F0-1FF705793501}" type="parTrans" cxnId="{9D089BD2-1A91-48FB-9FF2-364D6706DF3E}">
      <dgm:prSet/>
      <dgm:spPr/>
      <dgm:t>
        <a:bodyPr/>
        <a:lstStyle/>
        <a:p>
          <a:pPr rtl="1"/>
          <a:endParaRPr lang="fa-IR"/>
        </a:p>
      </dgm:t>
    </dgm:pt>
    <dgm:pt modelId="{63B57565-6FD0-47ED-BFD3-9597AD1DFB36}" type="sibTrans" cxnId="{9D089BD2-1A91-48FB-9FF2-364D6706DF3E}">
      <dgm:prSet/>
      <dgm:spPr/>
      <dgm:t>
        <a:bodyPr/>
        <a:lstStyle/>
        <a:p>
          <a:pPr rtl="1"/>
          <a:endParaRPr lang="fa-IR"/>
        </a:p>
      </dgm:t>
    </dgm:pt>
    <dgm:pt modelId="{BC967FD3-2EF1-400A-A191-A0F463754E35}">
      <dgm:prSet custT="1"/>
      <dgm:spPr/>
      <dgm:t>
        <a:bodyPr/>
        <a:lstStyle/>
        <a:p>
          <a:pPr algn="justLow" rtl="1"/>
          <a:r>
            <a:rPr lang="fa-IR" sz="1800" dirty="0" smtClean="0">
              <a:latin typeface="Arial Unicode MS" pitchFamily="34" charset="-128"/>
              <a:ea typeface="Arial Unicode MS" pitchFamily="34" charset="-128"/>
              <a:cs typeface="B Mitra" pitchFamily="2" charset="-78"/>
            </a:rPr>
            <a:t>هجوم برای بیرون‌کشیدن سپرده‌ها</a:t>
          </a:r>
          <a:endParaRPr lang="fa-IR" sz="1800" dirty="0">
            <a:latin typeface="Arial Unicode MS" pitchFamily="34" charset="-128"/>
            <a:ea typeface="Arial Unicode MS" pitchFamily="34" charset="-128"/>
            <a:cs typeface="B Mitra" pitchFamily="2" charset="-78"/>
          </a:endParaRPr>
        </a:p>
      </dgm:t>
    </dgm:pt>
    <dgm:pt modelId="{7F3521A5-1BC3-4648-AAB6-F8E29F2BF48F}" type="parTrans" cxnId="{FA71B76D-E927-4BF4-A1D3-A68712CB18B2}">
      <dgm:prSet/>
      <dgm:spPr/>
      <dgm:t>
        <a:bodyPr/>
        <a:lstStyle/>
        <a:p>
          <a:pPr rtl="1"/>
          <a:endParaRPr lang="fa-IR"/>
        </a:p>
      </dgm:t>
    </dgm:pt>
    <dgm:pt modelId="{282A9564-48CF-4F77-AE85-152E804AD510}" type="sibTrans" cxnId="{FA71B76D-E927-4BF4-A1D3-A68712CB18B2}">
      <dgm:prSet/>
      <dgm:spPr/>
      <dgm:t>
        <a:bodyPr/>
        <a:lstStyle/>
        <a:p>
          <a:pPr rtl="1"/>
          <a:endParaRPr lang="fa-IR"/>
        </a:p>
      </dgm:t>
    </dgm:pt>
    <dgm:pt modelId="{AF756B96-C8FF-44E9-9638-61F70CDD3DA9}">
      <dgm:prSet/>
      <dgm:spPr/>
      <dgm:t>
        <a:bodyPr/>
        <a:lstStyle/>
        <a:p>
          <a:pPr rtl="1"/>
          <a:r>
            <a:rPr lang="fa-IR" dirty="0" smtClean="0">
              <a:cs typeface="B Titr" pitchFamily="2" charset="-78"/>
            </a:rPr>
            <a:t>ریسک بازار</a:t>
          </a:r>
          <a:endParaRPr lang="fa-IR" dirty="0">
            <a:cs typeface="B Titr" pitchFamily="2" charset="-78"/>
          </a:endParaRPr>
        </a:p>
      </dgm:t>
    </dgm:pt>
    <dgm:pt modelId="{E7B20CAC-7EEB-41D4-90A3-DD6029873D7A}" type="parTrans" cxnId="{5B49E0A9-8C99-420C-AF30-E4671880183B}">
      <dgm:prSet/>
      <dgm:spPr/>
      <dgm:t>
        <a:bodyPr/>
        <a:lstStyle/>
        <a:p>
          <a:pPr rtl="1"/>
          <a:endParaRPr lang="fa-IR"/>
        </a:p>
      </dgm:t>
    </dgm:pt>
    <dgm:pt modelId="{5B61FEF4-D0F3-4B72-B792-0681800C6B3B}" type="sibTrans" cxnId="{5B49E0A9-8C99-420C-AF30-E4671880183B}">
      <dgm:prSet/>
      <dgm:spPr/>
      <dgm:t>
        <a:bodyPr/>
        <a:lstStyle/>
        <a:p>
          <a:pPr rtl="1"/>
          <a:endParaRPr lang="fa-IR"/>
        </a:p>
      </dgm:t>
    </dgm:pt>
    <dgm:pt modelId="{123745F7-B67F-486A-8213-8B3235F5D08A}">
      <dgm:prSet custT="1"/>
      <dgm:spPr/>
      <dgm:t>
        <a:bodyPr/>
        <a:lstStyle/>
        <a:p>
          <a:pPr algn="justLow" rtl="1"/>
          <a:r>
            <a:rPr lang="fa-IR" sz="1800" dirty="0" smtClean="0">
              <a:latin typeface="Arial Unicode MS" pitchFamily="34" charset="-128"/>
              <a:ea typeface="Arial Unicode MS" pitchFamily="34" charset="-128"/>
              <a:cs typeface="B Mitra" pitchFamily="2" charset="-78"/>
            </a:rPr>
            <a:t>کاهش قیمت سهام</a:t>
          </a:r>
          <a:endParaRPr lang="en-US" sz="1800" dirty="0">
            <a:latin typeface="Arial Unicode MS" pitchFamily="34" charset="-128"/>
            <a:ea typeface="Arial Unicode MS" pitchFamily="34" charset="-128"/>
            <a:cs typeface="B Mitra" pitchFamily="2" charset="-78"/>
          </a:endParaRPr>
        </a:p>
      </dgm:t>
    </dgm:pt>
    <dgm:pt modelId="{FF41BCF9-C4EB-45FA-9A4D-F20AF031C7AB}" type="parTrans" cxnId="{43CEEB4A-26F2-4365-B253-20733BEDCAB1}">
      <dgm:prSet/>
      <dgm:spPr/>
      <dgm:t>
        <a:bodyPr/>
        <a:lstStyle/>
        <a:p>
          <a:pPr rtl="1"/>
          <a:endParaRPr lang="fa-IR"/>
        </a:p>
      </dgm:t>
    </dgm:pt>
    <dgm:pt modelId="{2AF78858-77FB-4B14-934B-5E5777B4278D}" type="sibTrans" cxnId="{43CEEB4A-26F2-4365-B253-20733BEDCAB1}">
      <dgm:prSet/>
      <dgm:spPr/>
      <dgm:t>
        <a:bodyPr/>
        <a:lstStyle/>
        <a:p>
          <a:pPr rtl="1"/>
          <a:endParaRPr lang="fa-IR"/>
        </a:p>
      </dgm:t>
    </dgm:pt>
    <dgm:pt modelId="{004E3996-0F7F-4CE5-9740-EBAEFED32548}" type="pres">
      <dgm:prSet presAssocID="{5213F692-1577-412E-9E9E-1EEB27EB0976}" presName="Name0" presStyleCnt="0">
        <dgm:presLayoutVars>
          <dgm:dir/>
          <dgm:animLvl val="lvl"/>
          <dgm:resizeHandles val="exact"/>
        </dgm:presLayoutVars>
      </dgm:prSet>
      <dgm:spPr/>
      <dgm:t>
        <a:bodyPr/>
        <a:lstStyle/>
        <a:p>
          <a:pPr rtl="1"/>
          <a:endParaRPr lang="fa-IR"/>
        </a:p>
      </dgm:t>
    </dgm:pt>
    <dgm:pt modelId="{A540FB12-2F44-46E8-A94A-0D8A615322F2}" type="pres">
      <dgm:prSet presAssocID="{5213F692-1577-412E-9E9E-1EEB27EB0976}" presName="tSp" presStyleCnt="0"/>
      <dgm:spPr/>
    </dgm:pt>
    <dgm:pt modelId="{F9D5CCD1-5FF3-4A65-B951-743BEC3FFB81}" type="pres">
      <dgm:prSet presAssocID="{5213F692-1577-412E-9E9E-1EEB27EB0976}" presName="bSp" presStyleCnt="0"/>
      <dgm:spPr/>
    </dgm:pt>
    <dgm:pt modelId="{4354575D-7A7A-4376-BC98-CD7F15F508BF}" type="pres">
      <dgm:prSet presAssocID="{5213F692-1577-412E-9E9E-1EEB27EB0976}" presName="process" presStyleCnt="0"/>
      <dgm:spPr/>
    </dgm:pt>
    <dgm:pt modelId="{260A6054-B417-4ED6-9BDD-419BB092D7FF}" type="pres">
      <dgm:prSet presAssocID="{83107D52-5EDA-4DB6-9A9B-800E45277FD7}" presName="composite1" presStyleCnt="0"/>
      <dgm:spPr/>
    </dgm:pt>
    <dgm:pt modelId="{384D2509-37B9-443A-BD4F-1346CB37CA5C}" type="pres">
      <dgm:prSet presAssocID="{83107D52-5EDA-4DB6-9A9B-800E45277FD7}" presName="dummyNode1" presStyleLbl="node1" presStyleIdx="0" presStyleCnt="4"/>
      <dgm:spPr/>
    </dgm:pt>
    <dgm:pt modelId="{D8E25C91-362B-445B-B636-D7DCCCB05C5F}" type="pres">
      <dgm:prSet presAssocID="{83107D52-5EDA-4DB6-9A9B-800E45277FD7}" presName="childNode1" presStyleLbl="bgAcc1" presStyleIdx="0" presStyleCnt="4">
        <dgm:presLayoutVars>
          <dgm:bulletEnabled val="1"/>
        </dgm:presLayoutVars>
      </dgm:prSet>
      <dgm:spPr/>
      <dgm:t>
        <a:bodyPr/>
        <a:lstStyle/>
        <a:p>
          <a:pPr rtl="1"/>
          <a:endParaRPr lang="fa-IR"/>
        </a:p>
      </dgm:t>
    </dgm:pt>
    <dgm:pt modelId="{F286EA23-B613-4729-83ED-1B696548EC37}" type="pres">
      <dgm:prSet presAssocID="{83107D52-5EDA-4DB6-9A9B-800E45277FD7}" presName="childNode1tx" presStyleLbl="bgAcc1" presStyleIdx="0" presStyleCnt="4">
        <dgm:presLayoutVars>
          <dgm:bulletEnabled val="1"/>
        </dgm:presLayoutVars>
      </dgm:prSet>
      <dgm:spPr/>
      <dgm:t>
        <a:bodyPr/>
        <a:lstStyle/>
        <a:p>
          <a:pPr rtl="1"/>
          <a:endParaRPr lang="fa-IR"/>
        </a:p>
      </dgm:t>
    </dgm:pt>
    <dgm:pt modelId="{A8C65AB7-DF1B-40A7-8CB5-EB46D157E737}" type="pres">
      <dgm:prSet presAssocID="{83107D52-5EDA-4DB6-9A9B-800E45277FD7}" presName="parentNode1" presStyleLbl="node1" presStyleIdx="0" presStyleCnt="4">
        <dgm:presLayoutVars>
          <dgm:chMax val="1"/>
          <dgm:bulletEnabled val="1"/>
        </dgm:presLayoutVars>
      </dgm:prSet>
      <dgm:spPr/>
      <dgm:t>
        <a:bodyPr/>
        <a:lstStyle/>
        <a:p>
          <a:pPr rtl="1"/>
          <a:endParaRPr lang="fa-IR"/>
        </a:p>
      </dgm:t>
    </dgm:pt>
    <dgm:pt modelId="{A7A27621-8C97-4505-BF84-1BF5338F1D3E}" type="pres">
      <dgm:prSet presAssocID="{83107D52-5EDA-4DB6-9A9B-800E45277FD7}" presName="connSite1" presStyleCnt="0"/>
      <dgm:spPr/>
    </dgm:pt>
    <dgm:pt modelId="{5815113F-C9F1-4E68-8DDD-361CE8C7583C}" type="pres">
      <dgm:prSet presAssocID="{B1841BCA-0194-4334-9272-0BB8ECEC83ED}" presName="Name9" presStyleLbl="sibTrans2D1" presStyleIdx="0" presStyleCnt="3"/>
      <dgm:spPr/>
      <dgm:t>
        <a:bodyPr/>
        <a:lstStyle/>
        <a:p>
          <a:pPr rtl="1"/>
          <a:endParaRPr lang="fa-IR"/>
        </a:p>
      </dgm:t>
    </dgm:pt>
    <dgm:pt modelId="{5B518A0A-6339-4D7B-9AAD-51D22812E40B}" type="pres">
      <dgm:prSet presAssocID="{07DC5FBC-73D0-4831-9DC1-36AA20BD8908}" presName="composite2" presStyleCnt="0"/>
      <dgm:spPr/>
    </dgm:pt>
    <dgm:pt modelId="{49E66F0D-154E-4E3F-9ABE-AC264306D7C0}" type="pres">
      <dgm:prSet presAssocID="{07DC5FBC-73D0-4831-9DC1-36AA20BD8908}" presName="dummyNode2" presStyleLbl="node1" presStyleIdx="0" presStyleCnt="4"/>
      <dgm:spPr/>
    </dgm:pt>
    <dgm:pt modelId="{E9037B5C-7697-4C91-BD2B-B9C9AB5291E2}" type="pres">
      <dgm:prSet presAssocID="{07DC5FBC-73D0-4831-9DC1-36AA20BD8908}" presName="childNode2" presStyleLbl="bgAcc1" presStyleIdx="1" presStyleCnt="4">
        <dgm:presLayoutVars>
          <dgm:bulletEnabled val="1"/>
        </dgm:presLayoutVars>
      </dgm:prSet>
      <dgm:spPr/>
      <dgm:t>
        <a:bodyPr/>
        <a:lstStyle/>
        <a:p>
          <a:pPr rtl="1"/>
          <a:endParaRPr lang="fa-IR"/>
        </a:p>
      </dgm:t>
    </dgm:pt>
    <dgm:pt modelId="{C24CBABD-E57F-46FF-9CC9-393FBA4150F3}" type="pres">
      <dgm:prSet presAssocID="{07DC5FBC-73D0-4831-9DC1-36AA20BD8908}" presName="childNode2tx" presStyleLbl="bgAcc1" presStyleIdx="1" presStyleCnt="4">
        <dgm:presLayoutVars>
          <dgm:bulletEnabled val="1"/>
        </dgm:presLayoutVars>
      </dgm:prSet>
      <dgm:spPr/>
      <dgm:t>
        <a:bodyPr/>
        <a:lstStyle/>
        <a:p>
          <a:pPr rtl="1"/>
          <a:endParaRPr lang="fa-IR"/>
        </a:p>
      </dgm:t>
    </dgm:pt>
    <dgm:pt modelId="{E4089911-B656-4C55-8560-12D235606E9F}" type="pres">
      <dgm:prSet presAssocID="{07DC5FBC-73D0-4831-9DC1-36AA20BD8908}" presName="parentNode2" presStyleLbl="node1" presStyleIdx="1" presStyleCnt="4">
        <dgm:presLayoutVars>
          <dgm:chMax val="0"/>
          <dgm:bulletEnabled val="1"/>
        </dgm:presLayoutVars>
      </dgm:prSet>
      <dgm:spPr/>
      <dgm:t>
        <a:bodyPr/>
        <a:lstStyle/>
        <a:p>
          <a:pPr rtl="1"/>
          <a:endParaRPr lang="fa-IR"/>
        </a:p>
      </dgm:t>
    </dgm:pt>
    <dgm:pt modelId="{F6FE5D4D-978D-4F8A-922A-F7857B3206BB}" type="pres">
      <dgm:prSet presAssocID="{07DC5FBC-73D0-4831-9DC1-36AA20BD8908}" presName="connSite2" presStyleCnt="0"/>
      <dgm:spPr/>
    </dgm:pt>
    <dgm:pt modelId="{C0E59280-6002-4585-842D-855C03782DA2}" type="pres">
      <dgm:prSet presAssocID="{53922B2C-1554-4378-BE7F-298D490E223D}" presName="Name18" presStyleLbl="sibTrans2D1" presStyleIdx="1" presStyleCnt="3"/>
      <dgm:spPr/>
      <dgm:t>
        <a:bodyPr/>
        <a:lstStyle/>
        <a:p>
          <a:pPr rtl="1"/>
          <a:endParaRPr lang="fa-IR"/>
        </a:p>
      </dgm:t>
    </dgm:pt>
    <dgm:pt modelId="{F86A1A2B-45D6-4153-AEFA-CC10170272A0}" type="pres">
      <dgm:prSet presAssocID="{7413D840-7E03-4C31-A51F-26D30E48A347}" presName="composite1" presStyleCnt="0"/>
      <dgm:spPr/>
    </dgm:pt>
    <dgm:pt modelId="{7CE69E9A-62D2-4765-8C1D-05E30F37044C}" type="pres">
      <dgm:prSet presAssocID="{7413D840-7E03-4C31-A51F-26D30E48A347}" presName="dummyNode1" presStyleLbl="node1" presStyleIdx="1" presStyleCnt="4"/>
      <dgm:spPr/>
    </dgm:pt>
    <dgm:pt modelId="{F9B9DEA3-5F09-4F9C-933B-3799E1E66A0E}" type="pres">
      <dgm:prSet presAssocID="{7413D840-7E03-4C31-A51F-26D30E48A347}" presName="childNode1" presStyleLbl="bgAcc1" presStyleIdx="2" presStyleCnt="4">
        <dgm:presLayoutVars>
          <dgm:bulletEnabled val="1"/>
        </dgm:presLayoutVars>
      </dgm:prSet>
      <dgm:spPr/>
      <dgm:t>
        <a:bodyPr/>
        <a:lstStyle/>
        <a:p>
          <a:pPr rtl="1"/>
          <a:endParaRPr lang="fa-IR"/>
        </a:p>
      </dgm:t>
    </dgm:pt>
    <dgm:pt modelId="{22B054E3-77A1-434E-8810-7884ADEBB042}" type="pres">
      <dgm:prSet presAssocID="{7413D840-7E03-4C31-A51F-26D30E48A347}" presName="childNode1tx" presStyleLbl="bgAcc1" presStyleIdx="2" presStyleCnt="4">
        <dgm:presLayoutVars>
          <dgm:bulletEnabled val="1"/>
        </dgm:presLayoutVars>
      </dgm:prSet>
      <dgm:spPr/>
      <dgm:t>
        <a:bodyPr/>
        <a:lstStyle/>
        <a:p>
          <a:pPr rtl="1"/>
          <a:endParaRPr lang="fa-IR"/>
        </a:p>
      </dgm:t>
    </dgm:pt>
    <dgm:pt modelId="{7D29A005-E11E-424B-BDBD-73C25440267B}" type="pres">
      <dgm:prSet presAssocID="{7413D840-7E03-4C31-A51F-26D30E48A347}" presName="parentNode1" presStyleLbl="node1" presStyleIdx="2" presStyleCnt="4">
        <dgm:presLayoutVars>
          <dgm:chMax val="1"/>
          <dgm:bulletEnabled val="1"/>
        </dgm:presLayoutVars>
      </dgm:prSet>
      <dgm:spPr/>
      <dgm:t>
        <a:bodyPr/>
        <a:lstStyle/>
        <a:p>
          <a:pPr rtl="1"/>
          <a:endParaRPr lang="fa-IR"/>
        </a:p>
      </dgm:t>
    </dgm:pt>
    <dgm:pt modelId="{632AE817-D141-441D-BBB4-63E532EDC7D3}" type="pres">
      <dgm:prSet presAssocID="{7413D840-7E03-4C31-A51F-26D30E48A347}" presName="connSite1" presStyleCnt="0"/>
      <dgm:spPr/>
    </dgm:pt>
    <dgm:pt modelId="{C454D00A-84BE-4B8B-B8F1-D7A43DC9FF6E}" type="pres">
      <dgm:prSet presAssocID="{63B57565-6FD0-47ED-BFD3-9597AD1DFB36}" presName="Name9" presStyleLbl="sibTrans2D1" presStyleIdx="2" presStyleCnt="3"/>
      <dgm:spPr/>
      <dgm:t>
        <a:bodyPr/>
        <a:lstStyle/>
        <a:p>
          <a:pPr rtl="1"/>
          <a:endParaRPr lang="fa-IR"/>
        </a:p>
      </dgm:t>
    </dgm:pt>
    <dgm:pt modelId="{39E7D1EA-AABA-4A4B-A5E5-E28E53A4EC3E}" type="pres">
      <dgm:prSet presAssocID="{AF756B96-C8FF-44E9-9638-61F70CDD3DA9}" presName="composite2" presStyleCnt="0"/>
      <dgm:spPr/>
    </dgm:pt>
    <dgm:pt modelId="{19DF5341-EAAE-411A-8C16-D5F4FA4AE66C}" type="pres">
      <dgm:prSet presAssocID="{AF756B96-C8FF-44E9-9638-61F70CDD3DA9}" presName="dummyNode2" presStyleLbl="node1" presStyleIdx="2" presStyleCnt="4"/>
      <dgm:spPr/>
    </dgm:pt>
    <dgm:pt modelId="{3498A026-CFED-4283-930F-86779D035D67}" type="pres">
      <dgm:prSet presAssocID="{AF756B96-C8FF-44E9-9638-61F70CDD3DA9}" presName="childNode2" presStyleLbl="bgAcc1" presStyleIdx="3" presStyleCnt="4">
        <dgm:presLayoutVars>
          <dgm:bulletEnabled val="1"/>
        </dgm:presLayoutVars>
      </dgm:prSet>
      <dgm:spPr/>
      <dgm:t>
        <a:bodyPr/>
        <a:lstStyle/>
        <a:p>
          <a:pPr rtl="1"/>
          <a:endParaRPr lang="fa-IR"/>
        </a:p>
      </dgm:t>
    </dgm:pt>
    <dgm:pt modelId="{EEE161FD-E2DE-49C3-A7C3-7994854B4DA7}" type="pres">
      <dgm:prSet presAssocID="{AF756B96-C8FF-44E9-9638-61F70CDD3DA9}" presName="childNode2tx" presStyleLbl="bgAcc1" presStyleIdx="3" presStyleCnt="4">
        <dgm:presLayoutVars>
          <dgm:bulletEnabled val="1"/>
        </dgm:presLayoutVars>
      </dgm:prSet>
      <dgm:spPr/>
      <dgm:t>
        <a:bodyPr/>
        <a:lstStyle/>
        <a:p>
          <a:pPr rtl="1"/>
          <a:endParaRPr lang="fa-IR"/>
        </a:p>
      </dgm:t>
    </dgm:pt>
    <dgm:pt modelId="{AA1D052F-72C0-4C4B-9916-3BC24091D93A}" type="pres">
      <dgm:prSet presAssocID="{AF756B96-C8FF-44E9-9638-61F70CDD3DA9}" presName="parentNode2" presStyleLbl="node1" presStyleIdx="3" presStyleCnt="4">
        <dgm:presLayoutVars>
          <dgm:chMax val="0"/>
          <dgm:bulletEnabled val="1"/>
        </dgm:presLayoutVars>
      </dgm:prSet>
      <dgm:spPr/>
      <dgm:t>
        <a:bodyPr/>
        <a:lstStyle/>
        <a:p>
          <a:pPr rtl="1"/>
          <a:endParaRPr lang="fa-IR"/>
        </a:p>
      </dgm:t>
    </dgm:pt>
    <dgm:pt modelId="{5AB35354-FFB2-403B-BEF6-6D208A8C4D33}" type="pres">
      <dgm:prSet presAssocID="{AF756B96-C8FF-44E9-9638-61F70CDD3DA9}" presName="connSite2" presStyleCnt="0"/>
      <dgm:spPr/>
    </dgm:pt>
  </dgm:ptLst>
  <dgm:cxnLst>
    <dgm:cxn modelId="{A53DD33C-F373-4B06-8BCE-6F08305B92BA}" type="presOf" srcId="{123745F7-B67F-486A-8213-8B3235F5D08A}" destId="{EEE161FD-E2DE-49C3-A7C3-7994854B4DA7}" srcOrd="1" destOrd="0" presId="urn:microsoft.com/office/officeart/2005/8/layout/hProcess4"/>
    <dgm:cxn modelId="{918C28F6-5A82-496B-B70D-5FA4D87240F6}" type="presOf" srcId="{B1841BCA-0194-4334-9272-0BB8ECEC83ED}" destId="{5815113F-C9F1-4E68-8DDD-361CE8C7583C}" srcOrd="0" destOrd="0" presId="urn:microsoft.com/office/officeart/2005/8/layout/hProcess4"/>
    <dgm:cxn modelId="{72B0DBCC-2168-482B-AAD7-85A6C7471468}" type="presOf" srcId="{53922B2C-1554-4378-BE7F-298D490E223D}" destId="{C0E59280-6002-4585-842D-855C03782DA2}" srcOrd="0" destOrd="0" presId="urn:microsoft.com/office/officeart/2005/8/layout/hProcess4"/>
    <dgm:cxn modelId="{9ABADFA8-6367-401C-A74E-ABAE586992CB}" type="presOf" srcId="{7413D840-7E03-4C31-A51F-26D30E48A347}" destId="{7D29A005-E11E-424B-BDBD-73C25440267B}" srcOrd="0" destOrd="0" presId="urn:microsoft.com/office/officeart/2005/8/layout/hProcess4"/>
    <dgm:cxn modelId="{3A00B3EA-F5E7-48F9-9B1B-0EB1FFAB6A0B}" srcId="{5213F692-1577-412E-9E9E-1EEB27EB0976}" destId="{83107D52-5EDA-4DB6-9A9B-800E45277FD7}" srcOrd="0" destOrd="0" parTransId="{CB52879E-EFF3-46F4-8417-697B93FD4F8A}" sibTransId="{B1841BCA-0194-4334-9272-0BB8ECEC83ED}"/>
    <dgm:cxn modelId="{8F92D127-52EB-4A64-BD60-FA91CEAFD7A9}" srcId="{07DC5FBC-73D0-4831-9DC1-36AA20BD8908}" destId="{81A04BE1-180B-49B7-BD07-5F0F5E53A08F}" srcOrd="0" destOrd="0" parTransId="{765D43BF-D2C2-4EFC-9874-3563B0A1463B}" sibTransId="{212349C6-50BD-4F5A-A306-76FD172B7701}"/>
    <dgm:cxn modelId="{C0ECAE88-820A-4518-8402-17DFE59D753A}" type="presOf" srcId="{07DC5FBC-73D0-4831-9DC1-36AA20BD8908}" destId="{E4089911-B656-4C55-8560-12D235606E9F}" srcOrd="0" destOrd="0" presId="urn:microsoft.com/office/officeart/2005/8/layout/hProcess4"/>
    <dgm:cxn modelId="{8E17A3F4-67D5-4BA1-8555-7F50AA76DDA0}" type="presOf" srcId="{83107D52-5EDA-4DB6-9A9B-800E45277FD7}" destId="{A8C65AB7-DF1B-40A7-8CB5-EB46D157E737}" srcOrd="0" destOrd="0" presId="urn:microsoft.com/office/officeart/2005/8/layout/hProcess4"/>
    <dgm:cxn modelId="{7C200189-E0BF-49C1-A5DC-869485BAB9D8}" type="presOf" srcId="{123745F7-B67F-486A-8213-8B3235F5D08A}" destId="{3498A026-CFED-4283-930F-86779D035D67}" srcOrd="0" destOrd="0" presId="urn:microsoft.com/office/officeart/2005/8/layout/hProcess4"/>
    <dgm:cxn modelId="{EBF897A2-61EE-489A-80C8-EC92396EE5A6}" srcId="{5213F692-1577-412E-9E9E-1EEB27EB0976}" destId="{07DC5FBC-73D0-4831-9DC1-36AA20BD8908}" srcOrd="1" destOrd="0" parTransId="{B4BAC14D-86DA-446A-982E-0878D54B7FA8}" sibTransId="{53922B2C-1554-4378-BE7F-298D490E223D}"/>
    <dgm:cxn modelId="{07C89800-E596-4BEF-A7C4-CE3996E57DF5}" type="presOf" srcId="{BC967FD3-2EF1-400A-A191-A0F463754E35}" destId="{22B054E3-77A1-434E-8810-7884ADEBB042}" srcOrd="1" destOrd="0" presId="urn:microsoft.com/office/officeart/2005/8/layout/hProcess4"/>
    <dgm:cxn modelId="{FA71B76D-E927-4BF4-A1D3-A68712CB18B2}" srcId="{7413D840-7E03-4C31-A51F-26D30E48A347}" destId="{BC967FD3-2EF1-400A-A191-A0F463754E35}" srcOrd="0" destOrd="0" parTransId="{7F3521A5-1BC3-4648-AAB6-F8E29F2BF48F}" sibTransId="{282A9564-48CF-4F77-AE85-152E804AD510}"/>
    <dgm:cxn modelId="{A1B23059-E3DE-4CD2-A781-0DC9CF9E0002}" type="presOf" srcId="{7C5FA5A7-11B4-4DD1-9BEA-664F9B5E1D1C}" destId="{F286EA23-B613-4729-83ED-1B696548EC37}" srcOrd="1" destOrd="0" presId="urn:microsoft.com/office/officeart/2005/8/layout/hProcess4"/>
    <dgm:cxn modelId="{9D089BD2-1A91-48FB-9FF2-364D6706DF3E}" srcId="{5213F692-1577-412E-9E9E-1EEB27EB0976}" destId="{7413D840-7E03-4C31-A51F-26D30E48A347}" srcOrd="2" destOrd="0" parTransId="{D79C14F6-2B53-4B63-92F0-1FF705793501}" sibTransId="{63B57565-6FD0-47ED-BFD3-9597AD1DFB36}"/>
    <dgm:cxn modelId="{5B49E0A9-8C99-420C-AF30-E4671880183B}" srcId="{5213F692-1577-412E-9E9E-1EEB27EB0976}" destId="{AF756B96-C8FF-44E9-9638-61F70CDD3DA9}" srcOrd="3" destOrd="0" parTransId="{E7B20CAC-7EEB-41D4-90A3-DD6029873D7A}" sibTransId="{5B61FEF4-D0F3-4B72-B792-0681800C6B3B}"/>
    <dgm:cxn modelId="{931A8C6B-FD7D-44CB-A793-F4946602E442}" srcId="{83107D52-5EDA-4DB6-9A9B-800E45277FD7}" destId="{7C5FA5A7-11B4-4DD1-9BEA-664F9B5E1D1C}" srcOrd="0" destOrd="0" parTransId="{4E6AC8AC-9D92-49E1-BEA3-6C096E573775}" sibTransId="{34E127D1-C410-40D3-8571-EE79CBDDC828}"/>
    <dgm:cxn modelId="{6CF51746-39B1-43A9-B765-FE89DC234BCC}" type="presOf" srcId="{81A04BE1-180B-49B7-BD07-5F0F5E53A08F}" destId="{E9037B5C-7697-4C91-BD2B-B9C9AB5291E2}" srcOrd="0" destOrd="0" presId="urn:microsoft.com/office/officeart/2005/8/layout/hProcess4"/>
    <dgm:cxn modelId="{A5992851-4193-47C9-8B59-9FE33A130CAD}" type="presOf" srcId="{63B57565-6FD0-47ED-BFD3-9597AD1DFB36}" destId="{C454D00A-84BE-4B8B-B8F1-D7A43DC9FF6E}" srcOrd="0" destOrd="0" presId="urn:microsoft.com/office/officeart/2005/8/layout/hProcess4"/>
    <dgm:cxn modelId="{E7ED2BCB-4951-4918-88E5-39563051CB4B}" type="presOf" srcId="{7C5FA5A7-11B4-4DD1-9BEA-664F9B5E1D1C}" destId="{D8E25C91-362B-445B-B636-D7DCCCB05C5F}" srcOrd="0" destOrd="0" presId="urn:microsoft.com/office/officeart/2005/8/layout/hProcess4"/>
    <dgm:cxn modelId="{46572827-C236-4474-A19A-9C9821B3693D}" type="presOf" srcId="{AF756B96-C8FF-44E9-9638-61F70CDD3DA9}" destId="{AA1D052F-72C0-4C4B-9916-3BC24091D93A}" srcOrd="0" destOrd="0" presId="urn:microsoft.com/office/officeart/2005/8/layout/hProcess4"/>
    <dgm:cxn modelId="{B28C4912-EBC3-4E4A-910D-F66A54D76300}" type="presOf" srcId="{81A04BE1-180B-49B7-BD07-5F0F5E53A08F}" destId="{C24CBABD-E57F-46FF-9CC9-393FBA4150F3}" srcOrd="1" destOrd="0" presId="urn:microsoft.com/office/officeart/2005/8/layout/hProcess4"/>
    <dgm:cxn modelId="{43CEEB4A-26F2-4365-B253-20733BEDCAB1}" srcId="{AF756B96-C8FF-44E9-9638-61F70CDD3DA9}" destId="{123745F7-B67F-486A-8213-8B3235F5D08A}" srcOrd="0" destOrd="0" parTransId="{FF41BCF9-C4EB-45FA-9A4D-F20AF031C7AB}" sibTransId="{2AF78858-77FB-4B14-934B-5E5777B4278D}"/>
    <dgm:cxn modelId="{29F5EC93-C7A5-4A4A-A98A-BEC6999FAB40}" type="presOf" srcId="{5213F692-1577-412E-9E9E-1EEB27EB0976}" destId="{004E3996-0F7F-4CE5-9740-EBAEFED32548}" srcOrd="0" destOrd="0" presId="urn:microsoft.com/office/officeart/2005/8/layout/hProcess4"/>
    <dgm:cxn modelId="{23E79B33-582F-43D6-B3E2-59DE5AB6B166}" type="presOf" srcId="{BC967FD3-2EF1-400A-A191-A0F463754E35}" destId="{F9B9DEA3-5F09-4F9C-933B-3799E1E66A0E}" srcOrd="0" destOrd="0" presId="urn:microsoft.com/office/officeart/2005/8/layout/hProcess4"/>
    <dgm:cxn modelId="{3A7C72CD-71C5-47C9-8767-CF3575FAEDB6}" type="presParOf" srcId="{004E3996-0F7F-4CE5-9740-EBAEFED32548}" destId="{A540FB12-2F44-46E8-A94A-0D8A615322F2}" srcOrd="0" destOrd="0" presId="urn:microsoft.com/office/officeart/2005/8/layout/hProcess4"/>
    <dgm:cxn modelId="{4DA07275-0D4A-4105-BB99-CF2126DC7477}" type="presParOf" srcId="{004E3996-0F7F-4CE5-9740-EBAEFED32548}" destId="{F9D5CCD1-5FF3-4A65-B951-743BEC3FFB81}" srcOrd="1" destOrd="0" presId="urn:microsoft.com/office/officeart/2005/8/layout/hProcess4"/>
    <dgm:cxn modelId="{5DED1633-A106-429F-845D-6E18776741EA}" type="presParOf" srcId="{004E3996-0F7F-4CE5-9740-EBAEFED32548}" destId="{4354575D-7A7A-4376-BC98-CD7F15F508BF}" srcOrd="2" destOrd="0" presId="urn:microsoft.com/office/officeart/2005/8/layout/hProcess4"/>
    <dgm:cxn modelId="{15F5FD57-93E9-4C30-8C2A-91527F4220FC}" type="presParOf" srcId="{4354575D-7A7A-4376-BC98-CD7F15F508BF}" destId="{260A6054-B417-4ED6-9BDD-419BB092D7FF}" srcOrd="0" destOrd="0" presId="urn:microsoft.com/office/officeart/2005/8/layout/hProcess4"/>
    <dgm:cxn modelId="{D44B02C5-26A3-485D-9AF7-17A11AEABA20}" type="presParOf" srcId="{260A6054-B417-4ED6-9BDD-419BB092D7FF}" destId="{384D2509-37B9-443A-BD4F-1346CB37CA5C}" srcOrd="0" destOrd="0" presId="urn:microsoft.com/office/officeart/2005/8/layout/hProcess4"/>
    <dgm:cxn modelId="{306E2E50-4ABC-4325-9782-D68D60473728}" type="presParOf" srcId="{260A6054-B417-4ED6-9BDD-419BB092D7FF}" destId="{D8E25C91-362B-445B-B636-D7DCCCB05C5F}" srcOrd="1" destOrd="0" presId="urn:microsoft.com/office/officeart/2005/8/layout/hProcess4"/>
    <dgm:cxn modelId="{CB3D0174-AD84-48EA-B6A6-8C518F9FC1E6}" type="presParOf" srcId="{260A6054-B417-4ED6-9BDD-419BB092D7FF}" destId="{F286EA23-B613-4729-83ED-1B696548EC37}" srcOrd="2" destOrd="0" presId="urn:microsoft.com/office/officeart/2005/8/layout/hProcess4"/>
    <dgm:cxn modelId="{755F8EE8-E6C1-4B3B-900D-40FBC0F916F5}" type="presParOf" srcId="{260A6054-B417-4ED6-9BDD-419BB092D7FF}" destId="{A8C65AB7-DF1B-40A7-8CB5-EB46D157E737}" srcOrd="3" destOrd="0" presId="urn:microsoft.com/office/officeart/2005/8/layout/hProcess4"/>
    <dgm:cxn modelId="{BAF32E5E-7C90-4A45-AC76-C07C4F23E13D}" type="presParOf" srcId="{260A6054-B417-4ED6-9BDD-419BB092D7FF}" destId="{A7A27621-8C97-4505-BF84-1BF5338F1D3E}" srcOrd="4" destOrd="0" presId="urn:microsoft.com/office/officeart/2005/8/layout/hProcess4"/>
    <dgm:cxn modelId="{35F3A022-A084-413B-B7CF-A64EBFC093A3}" type="presParOf" srcId="{4354575D-7A7A-4376-BC98-CD7F15F508BF}" destId="{5815113F-C9F1-4E68-8DDD-361CE8C7583C}" srcOrd="1" destOrd="0" presId="urn:microsoft.com/office/officeart/2005/8/layout/hProcess4"/>
    <dgm:cxn modelId="{82263807-0D01-4966-9801-FB69F6DF7D9D}" type="presParOf" srcId="{4354575D-7A7A-4376-BC98-CD7F15F508BF}" destId="{5B518A0A-6339-4D7B-9AAD-51D22812E40B}" srcOrd="2" destOrd="0" presId="urn:microsoft.com/office/officeart/2005/8/layout/hProcess4"/>
    <dgm:cxn modelId="{35D02756-6722-4EF9-B6F9-0EB78EFC948C}" type="presParOf" srcId="{5B518A0A-6339-4D7B-9AAD-51D22812E40B}" destId="{49E66F0D-154E-4E3F-9ABE-AC264306D7C0}" srcOrd="0" destOrd="0" presId="urn:microsoft.com/office/officeart/2005/8/layout/hProcess4"/>
    <dgm:cxn modelId="{83464FB7-746F-4D88-A31D-5D7F71863334}" type="presParOf" srcId="{5B518A0A-6339-4D7B-9AAD-51D22812E40B}" destId="{E9037B5C-7697-4C91-BD2B-B9C9AB5291E2}" srcOrd="1" destOrd="0" presId="urn:microsoft.com/office/officeart/2005/8/layout/hProcess4"/>
    <dgm:cxn modelId="{49012BC3-63B9-4888-8AA2-77F231EBD425}" type="presParOf" srcId="{5B518A0A-6339-4D7B-9AAD-51D22812E40B}" destId="{C24CBABD-E57F-46FF-9CC9-393FBA4150F3}" srcOrd="2" destOrd="0" presId="urn:microsoft.com/office/officeart/2005/8/layout/hProcess4"/>
    <dgm:cxn modelId="{83F6E231-4671-44C6-AEA4-3BBD00E0B30F}" type="presParOf" srcId="{5B518A0A-6339-4D7B-9AAD-51D22812E40B}" destId="{E4089911-B656-4C55-8560-12D235606E9F}" srcOrd="3" destOrd="0" presId="urn:microsoft.com/office/officeart/2005/8/layout/hProcess4"/>
    <dgm:cxn modelId="{B124089F-0155-45EB-9FC5-54F8DA6146A7}" type="presParOf" srcId="{5B518A0A-6339-4D7B-9AAD-51D22812E40B}" destId="{F6FE5D4D-978D-4F8A-922A-F7857B3206BB}" srcOrd="4" destOrd="0" presId="urn:microsoft.com/office/officeart/2005/8/layout/hProcess4"/>
    <dgm:cxn modelId="{6552B255-E2EF-4397-8201-EF517086BAE4}" type="presParOf" srcId="{4354575D-7A7A-4376-BC98-CD7F15F508BF}" destId="{C0E59280-6002-4585-842D-855C03782DA2}" srcOrd="3" destOrd="0" presId="urn:microsoft.com/office/officeart/2005/8/layout/hProcess4"/>
    <dgm:cxn modelId="{6CE48590-F2D6-4819-A0EA-DAF4902AE66D}" type="presParOf" srcId="{4354575D-7A7A-4376-BC98-CD7F15F508BF}" destId="{F86A1A2B-45D6-4153-AEFA-CC10170272A0}" srcOrd="4" destOrd="0" presId="urn:microsoft.com/office/officeart/2005/8/layout/hProcess4"/>
    <dgm:cxn modelId="{D8FAE70A-B5F3-43FE-A649-EF516148F155}" type="presParOf" srcId="{F86A1A2B-45D6-4153-AEFA-CC10170272A0}" destId="{7CE69E9A-62D2-4765-8C1D-05E30F37044C}" srcOrd="0" destOrd="0" presId="urn:microsoft.com/office/officeart/2005/8/layout/hProcess4"/>
    <dgm:cxn modelId="{891B2441-ADEE-4E51-A1AA-A1ABC742D7D1}" type="presParOf" srcId="{F86A1A2B-45D6-4153-AEFA-CC10170272A0}" destId="{F9B9DEA3-5F09-4F9C-933B-3799E1E66A0E}" srcOrd="1" destOrd="0" presId="urn:microsoft.com/office/officeart/2005/8/layout/hProcess4"/>
    <dgm:cxn modelId="{C2E1A26C-BBE7-4683-86A8-C7AA4FA00DED}" type="presParOf" srcId="{F86A1A2B-45D6-4153-AEFA-CC10170272A0}" destId="{22B054E3-77A1-434E-8810-7884ADEBB042}" srcOrd="2" destOrd="0" presId="urn:microsoft.com/office/officeart/2005/8/layout/hProcess4"/>
    <dgm:cxn modelId="{DF2F00D9-4B45-4A74-8873-129D29D6460B}" type="presParOf" srcId="{F86A1A2B-45D6-4153-AEFA-CC10170272A0}" destId="{7D29A005-E11E-424B-BDBD-73C25440267B}" srcOrd="3" destOrd="0" presId="urn:microsoft.com/office/officeart/2005/8/layout/hProcess4"/>
    <dgm:cxn modelId="{F3B4913F-5A71-4F67-BA68-58C772CE5EB9}" type="presParOf" srcId="{F86A1A2B-45D6-4153-AEFA-CC10170272A0}" destId="{632AE817-D141-441D-BBB4-63E532EDC7D3}" srcOrd="4" destOrd="0" presId="urn:microsoft.com/office/officeart/2005/8/layout/hProcess4"/>
    <dgm:cxn modelId="{1FB1567B-876A-4414-A695-221A694F353C}" type="presParOf" srcId="{4354575D-7A7A-4376-BC98-CD7F15F508BF}" destId="{C454D00A-84BE-4B8B-B8F1-D7A43DC9FF6E}" srcOrd="5" destOrd="0" presId="urn:microsoft.com/office/officeart/2005/8/layout/hProcess4"/>
    <dgm:cxn modelId="{60E94A3A-AC5C-4886-A1FB-8778550C7CD1}" type="presParOf" srcId="{4354575D-7A7A-4376-BC98-CD7F15F508BF}" destId="{39E7D1EA-AABA-4A4B-A5E5-E28E53A4EC3E}" srcOrd="6" destOrd="0" presId="urn:microsoft.com/office/officeart/2005/8/layout/hProcess4"/>
    <dgm:cxn modelId="{93B762F7-90F5-40CD-8FE4-1CF46A60093F}" type="presParOf" srcId="{39E7D1EA-AABA-4A4B-A5E5-E28E53A4EC3E}" destId="{19DF5341-EAAE-411A-8C16-D5F4FA4AE66C}" srcOrd="0" destOrd="0" presId="urn:microsoft.com/office/officeart/2005/8/layout/hProcess4"/>
    <dgm:cxn modelId="{143E151F-A6A9-4413-9C1D-5216CBBCFED4}" type="presParOf" srcId="{39E7D1EA-AABA-4A4B-A5E5-E28E53A4EC3E}" destId="{3498A026-CFED-4283-930F-86779D035D67}" srcOrd="1" destOrd="0" presId="urn:microsoft.com/office/officeart/2005/8/layout/hProcess4"/>
    <dgm:cxn modelId="{C4E25E3D-C418-4CA0-996C-DE5E432C1646}" type="presParOf" srcId="{39E7D1EA-AABA-4A4B-A5E5-E28E53A4EC3E}" destId="{EEE161FD-E2DE-49C3-A7C3-7994854B4DA7}" srcOrd="2" destOrd="0" presId="urn:microsoft.com/office/officeart/2005/8/layout/hProcess4"/>
    <dgm:cxn modelId="{82EFB0FD-EB8C-4F9B-BDC2-F73F528353FE}" type="presParOf" srcId="{39E7D1EA-AABA-4A4B-A5E5-E28E53A4EC3E}" destId="{AA1D052F-72C0-4C4B-9916-3BC24091D93A}" srcOrd="3" destOrd="0" presId="urn:microsoft.com/office/officeart/2005/8/layout/hProcess4"/>
    <dgm:cxn modelId="{B19D3BD6-F449-49FB-B274-72AAB7EAFDEE}" type="presParOf" srcId="{39E7D1EA-AABA-4A4B-A5E5-E28E53A4EC3E}" destId="{5AB35354-FFB2-403B-BEF6-6D208A8C4D3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0B4ED5-3E09-4A06-9BCE-B4F3D058A9D2}" type="doc">
      <dgm:prSet loTypeId="urn:microsoft.com/office/officeart/2005/8/layout/radial4" loCatId="relationship" qsTypeId="urn:microsoft.com/office/officeart/2005/8/quickstyle/3d6" qsCatId="3D" csTypeId="urn:microsoft.com/office/officeart/2005/8/colors/colorful5" csCatId="colorful"/>
      <dgm:spPr/>
      <dgm:t>
        <a:bodyPr/>
        <a:lstStyle/>
        <a:p>
          <a:pPr rtl="1"/>
          <a:endParaRPr lang="fa-IR"/>
        </a:p>
      </dgm:t>
    </dgm:pt>
    <dgm:pt modelId="{A233D048-D711-4F0D-845A-E3D8B5037240}">
      <dgm:prSet custT="1"/>
      <dgm:spPr/>
      <dgm:t>
        <a:bodyPr/>
        <a:lstStyle/>
        <a:p>
          <a:pPr rtl="1"/>
          <a:r>
            <a:rPr lang="fa-IR" sz="3200" dirty="0" smtClean="0">
              <a:latin typeface="Arial Unicode MS" pitchFamily="34" charset="-128"/>
              <a:ea typeface="Arial Unicode MS" pitchFamily="34" charset="-128"/>
              <a:cs typeface="B Titr" pitchFamily="2" charset="-78"/>
            </a:rPr>
            <a:t>ریسک اعتباری</a:t>
          </a:r>
          <a:endParaRPr lang="fa-IR" sz="3200" dirty="0">
            <a:latin typeface="Arial Unicode MS" pitchFamily="34" charset="-128"/>
            <a:ea typeface="Arial Unicode MS" pitchFamily="34" charset="-128"/>
            <a:cs typeface="B Titr" pitchFamily="2" charset="-78"/>
          </a:endParaRPr>
        </a:p>
      </dgm:t>
    </dgm:pt>
    <dgm:pt modelId="{98218F53-8738-4BA9-8D35-7EC83FBC2D6B}" type="parTrans" cxnId="{1D482B8D-01C0-4C33-A249-35494F54CF50}">
      <dgm:prSet/>
      <dgm:spPr/>
      <dgm:t>
        <a:bodyPr/>
        <a:lstStyle/>
        <a:p>
          <a:pPr rtl="1"/>
          <a:endParaRPr lang="fa-IR" sz="3200">
            <a:latin typeface="Arial Unicode MS" pitchFamily="34" charset="-128"/>
            <a:ea typeface="Arial Unicode MS" pitchFamily="34" charset="-128"/>
            <a:cs typeface="B Titr" pitchFamily="2" charset="-78"/>
          </a:endParaRPr>
        </a:p>
      </dgm:t>
    </dgm:pt>
    <dgm:pt modelId="{17B671C1-3214-47A0-8945-0582A7345B49}" type="sibTrans" cxnId="{1D482B8D-01C0-4C33-A249-35494F54CF50}">
      <dgm:prSet/>
      <dgm:spPr/>
      <dgm:t>
        <a:bodyPr/>
        <a:lstStyle/>
        <a:p>
          <a:pPr rtl="1"/>
          <a:endParaRPr lang="fa-IR" sz="3200">
            <a:latin typeface="Arial Unicode MS" pitchFamily="34" charset="-128"/>
            <a:ea typeface="Arial Unicode MS" pitchFamily="34" charset="-128"/>
            <a:cs typeface="B Titr" pitchFamily="2" charset="-78"/>
          </a:endParaRPr>
        </a:p>
      </dgm:t>
    </dgm:pt>
    <dgm:pt modelId="{35CF9929-D6DA-42E4-B132-0A402CAF3F75}">
      <dgm:prSet custT="1"/>
      <dgm:spPr/>
      <dgm:t>
        <a:bodyPr/>
        <a:lstStyle/>
        <a:p>
          <a:pPr rtl="1"/>
          <a:r>
            <a:rPr lang="fa-IR" sz="3200" dirty="0" smtClean="0">
              <a:latin typeface="Arial Unicode MS" pitchFamily="34" charset="-128"/>
              <a:ea typeface="Arial Unicode MS" pitchFamily="34" charset="-128"/>
              <a:cs typeface="B Titr" pitchFamily="2" charset="-78"/>
            </a:rPr>
            <a:t>ریسک بازار قیمت کالا</a:t>
          </a:r>
          <a:endParaRPr lang="fa-IR" sz="3200" dirty="0">
            <a:latin typeface="Arial Unicode MS" pitchFamily="34" charset="-128"/>
            <a:ea typeface="Arial Unicode MS" pitchFamily="34" charset="-128"/>
            <a:cs typeface="B Titr" pitchFamily="2" charset="-78"/>
          </a:endParaRPr>
        </a:p>
      </dgm:t>
    </dgm:pt>
    <dgm:pt modelId="{3E92CCCC-95B1-41DA-9450-E0B2627C74D8}" type="parTrans" cxnId="{02FA8A33-4764-4922-A4A0-65881D05CB84}">
      <dgm:prSet/>
      <dgm:spPr/>
      <dgm:t>
        <a:bodyPr/>
        <a:lstStyle/>
        <a:p>
          <a:pPr rtl="1"/>
          <a:endParaRPr lang="fa-IR" sz="3200">
            <a:latin typeface="Arial Unicode MS" pitchFamily="34" charset="-128"/>
            <a:ea typeface="Arial Unicode MS" pitchFamily="34" charset="-128"/>
            <a:cs typeface="B Titr" pitchFamily="2" charset="-78"/>
          </a:endParaRPr>
        </a:p>
      </dgm:t>
    </dgm:pt>
    <dgm:pt modelId="{BB4228BA-205B-429A-A082-24EA37F2B272}" type="sibTrans" cxnId="{02FA8A33-4764-4922-A4A0-65881D05CB84}">
      <dgm:prSet/>
      <dgm:spPr/>
      <dgm:t>
        <a:bodyPr/>
        <a:lstStyle/>
        <a:p>
          <a:pPr rtl="1"/>
          <a:endParaRPr lang="fa-IR" sz="3200">
            <a:latin typeface="Arial Unicode MS" pitchFamily="34" charset="-128"/>
            <a:ea typeface="Arial Unicode MS" pitchFamily="34" charset="-128"/>
            <a:cs typeface="B Titr" pitchFamily="2" charset="-78"/>
          </a:endParaRPr>
        </a:p>
      </dgm:t>
    </dgm:pt>
    <dgm:pt modelId="{79AB9352-F39A-4211-BD46-2CBC981568A0}">
      <dgm:prSet custT="1"/>
      <dgm:spPr/>
      <dgm:t>
        <a:bodyPr/>
        <a:lstStyle/>
        <a:p>
          <a:pPr rtl="1"/>
          <a:r>
            <a:rPr lang="fa-IR" sz="3200" dirty="0" smtClean="0">
              <a:latin typeface="Arial Unicode MS" pitchFamily="34" charset="-128"/>
              <a:ea typeface="Arial Unicode MS" pitchFamily="34" charset="-128"/>
              <a:cs typeface="B Titr" pitchFamily="2" charset="-78"/>
            </a:rPr>
            <a:t>ریسک بازار اوراق بهادار</a:t>
          </a:r>
          <a:endParaRPr lang="fa-IR" sz="3200" dirty="0">
            <a:latin typeface="Arial Unicode MS" pitchFamily="34" charset="-128"/>
            <a:ea typeface="Arial Unicode MS" pitchFamily="34" charset="-128"/>
            <a:cs typeface="B Titr" pitchFamily="2" charset="-78"/>
          </a:endParaRPr>
        </a:p>
      </dgm:t>
    </dgm:pt>
    <dgm:pt modelId="{20C093FF-D09A-4594-B4EC-5A4D389B112C}" type="parTrans" cxnId="{E4458167-2124-4D33-90BE-3D347ADD639F}">
      <dgm:prSet/>
      <dgm:spPr/>
      <dgm:t>
        <a:bodyPr/>
        <a:lstStyle/>
        <a:p>
          <a:pPr rtl="1"/>
          <a:endParaRPr lang="fa-IR" sz="3200">
            <a:latin typeface="Arial Unicode MS" pitchFamily="34" charset="-128"/>
            <a:ea typeface="Arial Unicode MS" pitchFamily="34" charset="-128"/>
            <a:cs typeface="B Titr" pitchFamily="2" charset="-78"/>
          </a:endParaRPr>
        </a:p>
      </dgm:t>
    </dgm:pt>
    <dgm:pt modelId="{EC09AA22-A37A-4AE4-9CE2-4267F55F3B8A}" type="sibTrans" cxnId="{E4458167-2124-4D33-90BE-3D347ADD639F}">
      <dgm:prSet/>
      <dgm:spPr/>
      <dgm:t>
        <a:bodyPr/>
        <a:lstStyle/>
        <a:p>
          <a:pPr rtl="1"/>
          <a:endParaRPr lang="fa-IR" sz="3200">
            <a:latin typeface="Arial Unicode MS" pitchFamily="34" charset="-128"/>
            <a:ea typeface="Arial Unicode MS" pitchFamily="34" charset="-128"/>
            <a:cs typeface="B Titr" pitchFamily="2" charset="-78"/>
          </a:endParaRPr>
        </a:p>
      </dgm:t>
    </dgm:pt>
    <dgm:pt modelId="{A10BCADB-0D15-44FE-85CB-8BC2B2626A4C}" type="pres">
      <dgm:prSet presAssocID="{000B4ED5-3E09-4A06-9BCE-B4F3D058A9D2}" presName="cycle" presStyleCnt="0">
        <dgm:presLayoutVars>
          <dgm:chMax val="1"/>
          <dgm:dir/>
          <dgm:animLvl val="ctr"/>
          <dgm:resizeHandles val="exact"/>
        </dgm:presLayoutVars>
      </dgm:prSet>
      <dgm:spPr/>
      <dgm:t>
        <a:bodyPr/>
        <a:lstStyle/>
        <a:p>
          <a:pPr rtl="1"/>
          <a:endParaRPr lang="fa-IR"/>
        </a:p>
      </dgm:t>
    </dgm:pt>
    <dgm:pt modelId="{0A0CBA5A-4688-4201-8A49-FBEE029669DB}" type="pres">
      <dgm:prSet presAssocID="{A233D048-D711-4F0D-845A-E3D8B5037240}" presName="centerShape" presStyleLbl="node0" presStyleIdx="0" presStyleCnt="1"/>
      <dgm:spPr/>
      <dgm:t>
        <a:bodyPr/>
        <a:lstStyle/>
        <a:p>
          <a:pPr rtl="1"/>
          <a:endParaRPr lang="fa-IR"/>
        </a:p>
      </dgm:t>
    </dgm:pt>
    <dgm:pt modelId="{7D2D71A1-EF00-4C25-8F10-5C216EE5EB0E}" type="pres">
      <dgm:prSet presAssocID="{3E92CCCC-95B1-41DA-9450-E0B2627C74D8}" presName="parTrans" presStyleLbl="bgSibTrans2D1" presStyleIdx="0" presStyleCnt="2"/>
      <dgm:spPr/>
      <dgm:t>
        <a:bodyPr/>
        <a:lstStyle/>
        <a:p>
          <a:pPr rtl="1"/>
          <a:endParaRPr lang="fa-IR"/>
        </a:p>
      </dgm:t>
    </dgm:pt>
    <dgm:pt modelId="{268E44BD-718C-476F-A75C-46B004D46A3D}" type="pres">
      <dgm:prSet presAssocID="{35CF9929-D6DA-42E4-B132-0A402CAF3F75}" presName="node" presStyleLbl="node1" presStyleIdx="0" presStyleCnt="2">
        <dgm:presLayoutVars>
          <dgm:bulletEnabled val="1"/>
        </dgm:presLayoutVars>
      </dgm:prSet>
      <dgm:spPr/>
      <dgm:t>
        <a:bodyPr/>
        <a:lstStyle/>
        <a:p>
          <a:pPr rtl="1"/>
          <a:endParaRPr lang="fa-IR"/>
        </a:p>
      </dgm:t>
    </dgm:pt>
    <dgm:pt modelId="{A9E82F63-10A7-416F-886C-938BEDE7278A}" type="pres">
      <dgm:prSet presAssocID="{20C093FF-D09A-4594-B4EC-5A4D389B112C}" presName="parTrans" presStyleLbl="bgSibTrans2D1" presStyleIdx="1" presStyleCnt="2"/>
      <dgm:spPr/>
      <dgm:t>
        <a:bodyPr/>
        <a:lstStyle/>
        <a:p>
          <a:pPr rtl="1"/>
          <a:endParaRPr lang="fa-IR"/>
        </a:p>
      </dgm:t>
    </dgm:pt>
    <dgm:pt modelId="{18F4E7D4-5C1C-435E-BF74-E335DFA2E9FC}" type="pres">
      <dgm:prSet presAssocID="{79AB9352-F39A-4211-BD46-2CBC981568A0}" presName="node" presStyleLbl="node1" presStyleIdx="1" presStyleCnt="2">
        <dgm:presLayoutVars>
          <dgm:bulletEnabled val="1"/>
        </dgm:presLayoutVars>
      </dgm:prSet>
      <dgm:spPr/>
      <dgm:t>
        <a:bodyPr/>
        <a:lstStyle/>
        <a:p>
          <a:pPr rtl="1"/>
          <a:endParaRPr lang="fa-IR"/>
        </a:p>
      </dgm:t>
    </dgm:pt>
  </dgm:ptLst>
  <dgm:cxnLst>
    <dgm:cxn modelId="{0E068EA5-5A2E-4EA7-B050-AD723DB513F4}" type="presOf" srcId="{20C093FF-D09A-4594-B4EC-5A4D389B112C}" destId="{A9E82F63-10A7-416F-886C-938BEDE7278A}" srcOrd="0" destOrd="0" presId="urn:microsoft.com/office/officeart/2005/8/layout/radial4"/>
    <dgm:cxn modelId="{E4458167-2124-4D33-90BE-3D347ADD639F}" srcId="{A233D048-D711-4F0D-845A-E3D8B5037240}" destId="{79AB9352-F39A-4211-BD46-2CBC981568A0}" srcOrd="1" destOrd="0" parTransId="{20C093FF-D09A-4594-B4EC-5A4D389B112C}" sibTransId="{EC09AA22-A37A-4AE4-9CE2-4267F55F3B8A}"/>
    <dgm:cxn modelId="{537B5617-8366-4CC5-A568-2BF1BC294DC5}" type="presOf" srcId="{35CF9929-D6DA-42E4-B132-0A402CAF3F75}" destId="{268E44BD-718C-476F-A75C-46B004D46A3D}" srcOrd="0" destOrd="0" presId="urn:microsoft.com/office/officeart/2005/8/layout/radial4"/>
    <dgm:cxn modelId="{2FAFBAB3-F39B-43E2-80D5-2D3AB292EC5B}" type="presOf" srcId="{000B4ED5-3E09-4A06-9BCE-B4F3D058A9D2}" destId="{A10BCADB-0D15-44FE-85CB-8BC2B2626A4C}" srcOrd="0" destOrd="0" presId="urn:microsoft.com/office/officeart/2005/8/layout/radial4"/>
    <dgm:cxn modelId="{B67A2F71-2F1A-44BB-BBFC-74E7C1AB9B31}" type="presOf" srcId="{A233D048-D711-4F0D-845A-E3D8B5037240}" destId="{0A0CBA5A-4688-4201-8A49-FBEE029669DB}" srcOrd="0" destOrd="0" presId="urn:microsoft.com/office/officeart/2005/8/layout/radial4"/>
    <dgm:cxn modelId="{1D482B8D-01C0-4C33-A249-35494F54CF50}" srcId="{000B4ED5-3E09-4A06-9BCE-B4F3D058A9D2}" destId="{A233D048-D711-4F0D-845A-E3D8B5037240}" srcOrd="0" destOrd="0" parTransId="{98218F53-8738-4BA9-8D35-7EC83FBC2D6B}" sibTransId="{17B671C1-3214-47A0-8945-0582A7345B49}"/>
    <dgm:cxn modelId="{4E683510-7658-45F5-9EEC-726611591019}" type="presOf" srcId="{3E92CCCC-95B1-41DA-9450-E0B2627C74D8}" destId="{7D2D71A1-EF00-4C25-8F10-5C216EE5EB0E}" srcOrd="0" destOrd="0" presId="urn:microsoft.com/office/officeart/2005/8/layout/radial4"/>
    <dgm:cxn modelId="{02FA8A33-4764-4922-A4A0-65881D05CB84}" srcId="{A233D048-D711-4F0D-845A-E3D8B5037240}" destId="{35CF9929-D6DA-42E4-B132-0A402CAF3F75}" srcOrd="0" destOrd="0" parTransId="{3E92CCCC-95B1-41DA-9450-E0B2627C74D8}" sibTransId="{BB4228BA-205B-429A-A082-24EA37F2B272}"/>
    <dgm:cxn modelId="{1909A9E9-E4F6-4545-A3AA-0DFD4D4B3D30}" type="presOf" srcId="{79AB9352-F39A-4211-BD46-2CBC981568A0}" destId="{18F4E7D4-5C1C-435E-BF74-E335DFA2E9FC}" srcOrd="0" destOrd="0" presId="urn:microsoft.com/office/officeart/2005/8/layout/radial4"/>
    <dgm:cxn modelId="{E3A4DA6A-5D02-4E98-B28E-CEDF810E1724}" type="presParOf" srcId="{A10BCADB-0D15-44FE-85CB-8BC2B2626A4C}" destId="{0A0CBA5A-4688-4201-8A49-FBEE029669DB}" srcOrd="0" destOrd="0" presId="urn:microsoft.com/office/officeart/2005/8/layout/radial4"/>
    <dgm:cxn modelId="{6B727A98-3FA4-4627-A15B-4B6548B71ABF}" type="presParOf" srcId="{A10BCADB-0D15-44FE-85CB-8BC2B2626A4C}" destId="{7D2D71A1-EF00-4C25-8F10-5C216EE5EB0E}" srcOrd="1" destOrd="0" presId="urn:microsoft.com/office/officeart/2005/8/layout/radial4"/>
    <dgm:cxn modelId="{72D2F200-D932-49D6-B5C5-362637E46A40}" type="presParOf" srcId="{A10BCADB-0D15-44FE-85CB-8BC2B2626A4C}" destId="{268E44BD-718C-476F-A75C-46B004D46A3D}" srcOrd="2" destOrd="0" presId="urn:microsoft.com/office/officeart/2005/8/layout/radial4"/>
    <dgm:cxn modelId="{31126ABB-9CDE-487B-84A6-704B869D0B95}" type="presParOf" srcId="{A10BCADB-0D15-44FE-85CB-8BC2B2626A4C}" destId="{A9E82F63-10A7-416F-886C-938BEDE7278A}" srcOrd="3" destOrd="0" presId="urn:microsoft.com/office/officeart/2005/8/layout/radial4"/>
    <dgm:cxn modelId="{D17CA1FF-EF9A-44A9-8826-E5C8958FB53B}" type="presParOf" srcId="{A10BCADB-0D15-44FE-85CB-8BC2B2626A4C}" destId="{18F4E7D4-5C1C-435E-BF74-E335DFA2E9FC}"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53681F-1DE3-4327-A3C7-8ACEF97C349E}" type="doc">
      <dgm:prSet loTypeId="urn:microsoft.com/office/officeart/2005/8/layout/equation2" loCatId="process" qsTypeId="urn:microsoft.com/office/officeart/2005/8/quickstyle/3d2" qsCatId="3D" csTypeId="urn:microsoft.com/office/officeart/2005/8/colors/colorful2" csCatId="colorful"/>
      <dgm:spPr/>
      <dgm:t>
        <a:bodyPr/>
        <a:lstStyle/>
        <a:p>
          <a:pPr rtl="1"/>
          <a:endParaRPr lang="fa-IR"/>
        </a:p>
      </dgm:t>
    </dgm:pt>
    <dgm:pt modelId="{B9FDFCED-1272-4974-86A6-3665F2ECEEA0}">
      <dgm:prSet/>
      <dgm:spPr/>
      <dgm:t>
        <a:bodyPr/>
        <a:lstStyle/>
        <a:p>
          <a:pPr rtl="1"/>
          <a:r>
            <a:rPr lang="fa-IR" dirty="0" smtClean="0">
              <a:latin typeface="Arial Unicode MS" pitchFamily="34" charset="-128"/>
              <a:ea typeface="Arial Unicode MS" pitchFamily="34" charset="-128"/>
              <a:cs typeface="B Titr" pitchFamily="2" charset="-78"/>
            </a:rPr>
            <a:t>ریسک زیان ناشی از قصور وام‌گیرنده در پرداخت اصل یا بهرۀ وام در زمان‌های مقرر است.</a:t>
          </a:r>
          <a:endParaRPr lang="en-US" dirty="0">
            <a:latin typeface="Arial Unicode MS" pitchFamily="34" charset="-128"/>
            <a:ea typeface="Arial Unicode MS" pitchFamily="34" charset="-128"/>
            <a:cs typeface="B Titr" pitchFamily="2" charset="-78"/>
          </a:endParaRPr>
        </a:p>
      </dgm:t>
    </dgm:pt>
    <dgm:pt modelId="{BC1F0ACF-205F-418D-961C-B36F0F2A7FA1}" type="parTrans" cxnId="{676CDD99-C2A8-465D-BDDA-DDD4C02CB4A5}">
      <dgm:prSet/>
      <dgm:spPr/>
      <dgm:t>
        <a:bodyPr/>
        <a:lstStyle/>
        <a:p>
          <a:pPr rtl="1"/>
          <a:endParaRPr lang="fa-IR">
            <a:cs typeface="B Titr" pitchFamily="2" charset="-78"/>
          </a:endParaRPr>
        </a:p>
      </dgm:t>
    </dgm:pt>
    <dgm:pt modelId="{3160E0F7-9BD3-4507-B1E7-8A3D7429B8D5}" type="sibTrans" cxnId="{676CDD99-C2A8-465D-BDDA-DDD4C02CB4A5}">
      <dgm:prSet/>
      <dgm:spPr/>
      <dgm:t>
        <a:bodyPr/>
        <a:lstStyle/>
        <a:p>
          <a:pPr rtl="1"/>
          <a:endParaRPr lang="fa-IR">
            <a:cs typeface="B Titr" pitchFamily="2" charset="-78"/>
          </a:endParaRPr>
        </a:p>
      </dgm:t>
    </dgm:pt>
    <dgm:pt modelId="{AD23A6CA-DAF9-4176-B745-08AAA97BEB88}" type="pres">
      <dgm:prSet presAssocID="{B053681F-1DE3-4327-A3C7-8ACEF97C349E}" presName="Name0" presStyleCnt="0">
        <dgm:presLayoutVars>
          <dgm:dir/>
          <dgm:resizeHandles val="exact"/>
        </dgm:presLayoutVars>
      </dgm:prSet>
      <dgm:spPr/>
      <dgm:t>
        <a:bodyPr/>
        <a:lstStyle/>
        <a:p>
          <a:pPr rtl="1"/>
          <a:endParaRPr lang="fa-IR"/>
        </a:p>
      </dgm:t>
    </dgm:pt>
    <dgm:pt modelId="{623200DF-AAAB-478B-A469-8C6829812882}" type="pres">
      <dgm:prSet presAssocID="{B053681F-1DE3-4327-A3C7-8ACEF97C349E}" presName="vNodes" presStyleCnt="0"/>
      <dgm:spPr/>
    </dgm:pt>
    <dgm:pt modelId="{94010A76-584C-428F-A11D-268BEA314A03}" type="pres">
      <dgm:prSet presAssocID="{B053681F-1DE3-4327-A3C7-8ACEF97C349E}" presName="lastNode" presStyleLbl="node1" presStyleIdx="0" presStyleCnt="1">
        <dgm:presLayoutVars>
          <dgm:bulletEnabled val="1"/>
        </dgm:presLayoutVars>
      </dgm:prSet>
      <dgm:spPr/>
      <dgm:t>
        <a:bodyPr/>
        <a:lstStyle/>
        <a:p>
          <a:pPr rtl="1"/>
          <a:endParaRPr lang="fa-IR"/>
        </a:p>
      </dgm:t>
    </dgm:pt>
  </dgm:ptLst>
  <dgm:cxnLst>
    <dgm:cxn modelId="{C1492249-5321-4976-9E15-37B26BF78F35}" type="presOf" srcId="{B9FDFCED-1272-4974-86A6-3665F2ECEEA0}" destId="{94010A76-584C-428F-A11D-268BEA314A03}" srcOrd="0" destOrd="0" presId="urn:microsoft.com/office/officeart/2005/8/layout/equation2"/>
    <dgm:cxn modelId="{676CDD99-C2A8-465D-BDDA-DDD4C02CB4A5}" srcId="{B053681F-1DE3-4327-A3C7-8ACEF97C349E}" destId="{B9FDFCED-1272-4974-86A6-3665F2ECEEA0}" srcOrd="0" destOrd="0" parTransId="{BC1F0ACF-205F-418D-961C-B36F0F2A7FA1}" sibTransId="{3160E0F7-9BD3-4507-B1E7-8A3D7429B8D5}"/>
    <dgm:cxn modelId="{0CFDBB29-5C9A-4364-AE21-E69115138261}" type="presOf" srcId="{B053681F-1DE3-4327-A3C7-8ACEF97C349E}" destId="{AD23A6CA-DAF9-4176-B745-08AAA97BEB88}" srcOrd="0" destOrd="0" presId="urn:microsoft.com/office/officeart/2005/8/layout/equation2"/>
    <dgm:cxn modelId="{AE2C354E-49CB-43A8-B71E-10C7E0E2726D}" type="presParOf" srcId="{AD23A6CA-DAF9-4176-B745-08AAA97BEB88}" destId="{623200DF-AAAB-478B-A469-8C6829812882}" srcOrd="0" destOrd="0" presId="urn:microsoft.com/office/officeart/2005/8/layout/equation2"/>
    <dgm:cxn modelId="{DB58D010-90D9-4A71-80D6-35BA7E95753C}" type="presParOf" srcId="{AD23A6CA-DAF9-4176-B745-08AAA97BEB88}" destId="{94010A76-584C-428F-A11D-268BEA314A03}"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5F6D35-8C1E-46D1-990E-075ED10E1049}" type="doc">
      <dgm:prSet loTypeId="urn:microsoft.com/office/officeart/2005/8/layout/arrow6" loCatId="process" qsTypeId="urn:microsoft.com/office/officeart/2005/8/quickstyle/simple1" qsCatId="simple" csTypeId="urn:microsoft.com/office/officeart/2005/8/colors/accent1_2" csCatId="accent1"/>
      <dgm:spPr/>
      <dgm:t>
        <a:bodyPr/>
        <a:lstStyle/>
        <a:p>
          <a:pPr rtl="1"/>
          <a:endParaRPr lang="fa-IR"/>
        </a:p>
      </dgm:t>
    </dgm:pt>
    <dgm:pt modelId="{125135E6-FC3C-4D54-A065-BE597851212D}">
      <dgm:prSet/>
      <dgm:spPr/>
      <dgm:t>
        <a:bodyPr/>
        <a:lstStyle/>
        <a:p>
          <a:pPr rtl="1"/>
          <a:r>
            <a:rPr lang="fa-IR" dirty="0" smtClean="0">
              <a:cs typeface="B Titr" pitchFamily="2" charset="-78"/>
            </a:rPr>
            <a:t>عدم‌توانایی</a:t>
          </a:r>
          <a:endParaRPr lang="en-US" dirty="0">
            <a:cs typeface="B Titr" pitchFamily="2" charset="-78"/>
          </a:endParaRPr>
        </a:p>
      </dgm:t>
    </dgm:pt>
    <dgm:pt modelId="{4613ECE1-6E48-4DA4-B6EA-E7BC01202252}" type="parTrans" cxnId="{F949088E-3FA0-4419-B909-8150DD2C4463}">
      <dgm:prSet/>
      <dgm:spPr/>
      <dgm:t>
        <a:bodyPr/>
        <a:lstStyle/>
        <a:p>
          <a:pPr rtl="1"/>
          <a:endParaRPr lang="fa-IR">
            <a:cs typeface="B Titr" pitchFamily="2" charset="-78"/>
          </a:endParaRPr>
        </a:p>
      </dgm:t>
    </dgm:pt>
    <dgm:pt modelId="{6E4F7F95-6DE8-46D5-88CA-2D2D0CD3CBE2}" type="sibTrans" cxnId="{F949088E-3FA0-4419-B909-8150DD2C4463}">
      <dgm:prSet/>
      <dgm:spPr/>
      <dgm:t>
        <a:bodyPr/>
        <a:lstStyle/>
        <a:p>
          <a:pPr rtl="1"/>
          <a:endParaRPr lang="fa-IR">
            <a:cs typeface="B Titr" pitchFamily="2" charset="-78"/>
          </a:endParaRPr>
        </a:p>
      </dgm:t>
    </dgm:pt>
    <dgm:pt modelId="{70ABFBE8-3C69-425A-8321-2713EE93DCB6}">
      <dgm:prSet/>
      <dgm:spPr/>
      <dgm:t>
        <a:bodyPr/>
        <a:lstStyle/>
        <a:p>
          <a:pPr rtl="1"/>
          <a:r>
            <a:rPr lang="fa-IR" dirty="0" smtClean="0">
              <a:cs typeface="B Titr" pitchFamily="2" charset="-78"/>
            </a:rPr>
            <a:t>عدم‌تمایل</a:t>
          </a:r>
          <a:endParaRPr lang="fa-IR" dirty="0">
            <a:cs typeface="B Titr" pitchFamily="2" charset="-78"/>
          </a:endParaRPr>
        </a:p>
      </dgm:t>
    </dgm:pt>
    <dgm:pt modelId="{FE357B98-5E1F-45BC-A9F9-CCC5B13ED7A4}" type="parTrans" cxnId="{791AEC5A-3126-4A5C-8B56-477CD1EE7C3F}">
      <dgm:prSet/>
      <dgm:spPr/>
      <dgm:t>
        <a:bodyPr/>
        <a:lstStyle/>
        <a:p>
          <a:pPr rtl="1"/>
          <a:endParaRPr lang="fa-IR">
            <a:cs typeface="B Titr" pitchFamily="2" charset="-78"/>
          </a:endParaRPr>
        </a:p>
      </dgm:t>
    </dgm:pt>
    <dgm:pt modelId="{77A76EF4-2A61-4D85-B279-993954E00BE8}" type="sibTrans" cxnId="{791AEC5A-3126-4A5C-8B56-477CD1EE7C3F}">
      <dgm:prSet/>
      <dgm:spPr/>
      <dgm:t>
        <a:bodyPr/>
        <a:lstStyle/>
        <a:p>
          <a:pPr rtl="1"/>
          <a:endParaRPr lang="fa-IR">
            <a:cs typeface="B Titr" pitchFamily="2" charset="-78"/>
          </a:endParaRPr>
        </a:p>
      </dgm:t>
    </dgm:pt>
    <dgm:pt modelId="{DBDC793A-DDCE-47CA-9F28-D5EE25E26AE8}" type="pres">
      <dgm:prSet presAssocID="{9E5F6D35-8C1E-46D1-990E-075ED10E1049}" presName="compositeShape" presStyleCnt="0">
        <dgm:presLayoutVars>
          <dgm:chMax val="2"/>
          <dgm:dir/>
          <dgm:resizeHandles val="exact"/>
        </dgm:presLayoutVars>
      </dgm:prSet>
      <dgm:spPr/>
      <dgm:t>
        <a:bodyPr/>
        <a:lstStyle/>
        <a:p>
          <a:pPr rtl="1"/>
          <a:endParaRPr lang="fa-IR"/>
        </a:p>
      </dgm:t>
    </dgm:pt>
    <dgm:pt modelId="{165C10D5-834F-475A-866C-B9EA7838584B}" type="pres">
      <dgm:prSet presAssocID="{9E5F6D35-8C1E-46D1-990E-075ED10E1049}" presName="ribbon" presStyleLbl="node1" presStyleIdx="0" presStyleCnt="1"/>
      <dgm:spPr/>
    </dgm:pt>
    <dgm:pt modelId="{A20E5448-B0C2-4173-A2E4-D49EF3F61113}" type="pres">
      <dgm:prSet presAssocID="{9E5F6D35-8C1E-46D1-990E-075ED10E1049}" presName="leftArrowText" presStyleLbl="node1" presStyleIdx="0" presStyleCnt="1">
        <dgm:presLayoutVars>
          <dgm:chMax val="0"/>
          <dgm:bulletEnabled val="1"/>
        </dgm:presLayoutVars>
      </dgm:prSet>
      <dgm:spPr/>
      <dgm:t>
        <a:bodyPr/>
        <a:lstStyle/>
        <a:p>
          <a:pPr rtl="1"/>
          <a:endParaRPr lang="fa-IR"/>
        </a:p>
      </dgm:t>
    </dgm:pt>
    <dgm:pt modelId="{9842B513-A9AF-4753-9808-614D1382F538}" type="pres">
      <dgm:prSet presAssocID="{9E5F6D35-8C1E-46D1-990E-075ED10E1049}" presName="rightArrowText" presStyleLbl="node1" presStyleIdx="0" presStyleCnt="1">
        <dgm:presLayoutVars>
          <dgm:chMax val="0"/>
          <dgm:bulletEnabled val="1"/>
        </dgm:presLayoutVars>
      </dgm:prSet>
      <dgm:spPr/>
      <dgm:t>
        <a:bodyPr/>
        <a:lstStyle/>
        <a:p>
          <a:pPr rtl="1"/>
          <a:endParaRPr lang="fa-IR"/>
        </a:p>
      </dgm:t>
    </dgm:pt>
  </dgm:ptLst>
  <dgm:cxnLst>
    <dgm:cxn modelId="{0EEEA20A-338B-4A08-8D20-0F96497EC73A}" type="presOf" srcId="{125135E6-FC3C-4D54-A065-BE597851212D}" destId="{A20E5448-B0C2-4173-A2E4-D49EF3F61113}" srcOrd="0" destOrd="0" presId="urn:microsoft.com/office/officeart/2005/8/layout/arrow6"/>
    <dgm:cxn modelId="{F949088E-3FA0-4419-B909-8150DD2C4463}" srcId="{9E5F6D35-8C1E-46D1-990E-075ED10E1049}" destId="{125135E6-FC3C-4D54-A065-BE597851212D}" srcOrd="0" destOrd="0" parTransId="{4613ECE1-6E48-4DA4-B6EA-E7BC01202252}" sibTransId="{6E4F7F95-6DE8-46D5-88CA-2D2D0CD3CBE2}"/>
    <dgm:cxn modelId="{E184110C-55D2-4855-84C0-DAFDA0FAAE67}" type="presOf" srcId="{9E5F6D35-8C1E-46D1-990E-075ED10E1049}" destId="{DBDC793A-DDCE-47CA-9F28-D5EE25E26AE8}" srcOrd="0" destOrd="0" presId="urn:microsoft.com/office/officeart/2005/8/layout/arrow6"/>
    <dgm:cxn modelId="{791AEC5A-3126-4A5C-8B56-477CD1EE7C3F}" srcId="{9E5F6D35-8C1E-46D1-990E-075ED10E1049}" destId="{70ABFBE8-3C69-425A-8321-2713EE93DCB6}" srcOrd="1" destOrd="0" parTransId="{FE357B98-5E1F-45BC-A9F9-CCC5B13ED7A4}" sibTransId="{77A76EF4-2A61-4D85-B279-993954E00BE8}"/>
    <dgm:cxn modelId="{DE52B580-DA7F-43B6-8C3D-5F68F9BDBCBD}" type="presOf" srcId="{70ABFBE8-3C69-425A-8321-2713EE93DCB6}" destId="{9842B513-A9AF-4753-9808-614D1382F538}" srcOrd="0" destOrd="0" presId="urn:microsoft.com/office/officeart/2005/8/layout/arrow6"/>
    <dgm:cxn modelId="{3EB5B576-1379-4410-81AD-EB7D3723EA80}" type="presParOf" srcId="{DBDC793A-DDCE-47CA-9F28-D5EE25E26AE8}" destId="{165C10D5-834F-475A-866C-B9EA7838584B}" srcOrd="0" destOrd="0" presId="urn:microsoft.com/office/officeart/2005/8/layout/arrow6"/>
    <dgm:cxn modelId="{2741F783-7D95-4FFC-99F4-07907DFB64FF}" type="presParOf" srcId="{DBDC793A-DDCE-47CA-9F28-D5EE25E26AE8}" destId="{A20E5448-B0C2-4173-A2E4-D49EF3F61113}" srcOrd="1" destOrd="0" presId="urn:microsoft.com/office/officeart/2005/8/layout/arrow6"/>
    <dgm:cxn modelId="{AEFD9CFB-BF07-4DFD-8004-1DBEB3511B90}" type="presParOf" srcId="{DBDC793A-DDCE-47CA-9F28-D5EE25E26AE8}" destId="{9842B513-A9AF-4753-9808-614D1382F53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F20414-FD95-48CA-A615-3A8C5DFBBAAA}" type="doc">
      <dgm:prSet loTypeId="urn:microsoft.com/office/officeart/2005/8/layout/vList2" loCatId="list" qsTypeId="urn:microsoft.com/office/officeart/2005/8/quickstyle/3d1" qsCatId="3D" csTypeId="urn:microsoft.com/office/officeart/2005/8/colors/colorful2" csCatId="colorful"/>
      <dgm:spPr/>
      <dgm:t>
        <a:bodyPr/>
        <a:lstStyle/>
        <a:p>
          <a:pPr rtl="1"/>
          <a:endParaRPr lang="fa-IR"/>
        </a:p>
      </dgm:t>
    </dgm:pt>
    <dgm:pt modelId="{8BE65D75-DFFF-4FCE-BD87-2C97B68C6687}">
      <dgm:prSet/>
      <dgm:spPr/>
      <dgm:t>
        <a:bodyPr/>
        <a:lstStyle/>
        <a:p>
          <a:pPr algn="ctr" rtl="1"/>
          <a:r>
            <a:rPr lang="ar-SA" dirty="0" smtClean="0">
              <a:latin typeface="Arial Unicode MS" pitchFamily="34" charset="-128"/>
              <a:ea typeface="Arial Unicode MS" pitchFamily="34" charset="-128"/>
              <a:cs typeface="B Titr" pitchFamily="2" charset="-78"/>
            </a:rPr>
            <a:t>ریسک بازار، ریسک زیان ناشی از حرکات یا نوسان‌های غیرمنتظرۀ قیمت‌ها یا نرخ‌های بازار است</a:t>
          </a:r>
          <a:r>
            <a:rPr lang="en-US" dirty="0" smtClean="0">
              <a:latin typeface="Arial Unicode MS" pitchFamily="34" charset="-128"/>
              <a:ea typeface="Arial Unicode MS" pitchFamily="34" charset="-128"/>
              <a:cs typeface="B Titr" pitchFamily="2" charset="-78"/>
            </a:rPr>
            <a:t>.</a:t>
          </a:r>
          <a:endParaRPr lang="fa-IR" dirty="0">
            <a:latin typeface="Arial Unicode MS" pitchFamily="34" charset="-128"/>
            <a:ea typeface="Arial Unicode MS" pitchFamily="34" charset="-128"/>
            <a:cs typeface="B Titr" pitchFamily="2" charset="-78"/>
          </a:endParaRPr>
        </a:p>
      </dgm:t>
    </dgm:pt>
    <dgm:pt modelId="{F8694587-E8DA-4C50-91FB-1D2E5B24FD37}" type="parTrans" cxnId="{B9E2B587-7BCC-4319-950C-7E4DCE1961A7}">
      <dgm:prSet/>
      <dgm:spPr/>
      <dgm:t>
        <a:bodyPr/>
        <a:lstStyle/>
        <a:p>
          <a:pPr rtl="1"/>
          <a:endParaRPr lang="fa-IR">
            <a:cs typeface="B Titr" pitchFamily="2" charset="-78"/>
          </a:endParaRPr>
        </a:p>
      </dgm:t>
    </dgm:pt>
    <dgm:pt modelId="{92CD930C-38FF-4946-9FAC-FBB2EC82DAD4}" type="sibTrans" cxnId="{B9E2B587-7BCC-4319-950C-7E4DCE1961A7}">
      <dgm:prSet/>
      <dgm:spPr/>
      <dgm:t>
        <a:bodyPr/>
        <a:lstStyle/>
        <a:p>
          <a:pPr rtl="1"/>
          <a:endParaRPr lang="fa-IR">
            <a:cs typeface="B Titr" pitchFamily="2" charset="-78"/>
          </a:endParaRPr>
        </a:p>
      </dgm:t>
    </dgm:pt>
    <dgm:pt modelId="{C9DEFEC8-B779-493C-83E4-FEA968549A27}" type="pres">
      <dgm:prSet presAssocID="{2AF20414-FD95-48CA-A615-3A8C5DFBBAAA}" presName="linear" presStyleCnt="0">
        <dgm:presLayoutVars>
          <dgm:animLvl val="lvl"/>
          <dgm:resizeHandles val="exact"/>
        </dgm:presLayoutVars>
      </dgm:prSet>
      <dgm:spPr/>
      <dgm:t>
        <a:bodyPr/>
        <a:lstStyle/>
        <a:p>
          <a:pPr rtl="1"/>
          <a:endParaRPr lang="fa-IR"/>
        </a:p>
      </dgm:t>
    </dgm:pt>
    <dgm:pt modelId="{970C821E-4099-44B0-A21A-CAB79700285B}" type="pres">
      <dgm:prSet presAssocID="{8BE65D75-DFFF-4FCE-BD87-2C97B68C6687}" presName="parentText" presStyleLbl="node1" presStyleIdx="0" presStyleCnt="1">
        <dgm:presLayoutVars>
          <dgm:chMax val="0"/>
          <dgm:bulletEnabled val="1"/>
        </dgm:presLayoutVars>
      </dgm:prSet>
      <dgm:spPr/>
      <dgm:t>
        <a:bodyPr/>
        <a:lstStyle/>
        <a:p>
          <a:pPr rtl="1"/>
          <a:endParaRPr lang="fa-IR"/>
        </a:p>
      </dgm:t>
    </dgm:pt>
  </dgm:ptLst>
  <dgm:cxnLst>
    <dgm:cxn modelId="{E0DD292F-8E2B-428D-B18F-EB9F828F8AC6}" type="presOf" srcId="{8BE65D75-DFFF-4FCE-BD87-2C97B68C6687}" destId="{970C821E-4099-44B0-A21A-CAB79700285B}" srcOrd="0" destOrd="0" presId="urn:microsoft.com/office/officeart/2005/8/layout/vList2"/>
    <dgm:cxn modelId="{2E844F7D-FAE8-452B-B566-F3B1B741A2EE}" type="presOf" srcId="{2AF20414-FD95-48CA-A615-3A8C5DFBBAAA}" destId="{C9DEFEC8-B779-493C-83E4-FEA968549A27}" srcOrd="0" destOrd="0" presId="urn:microsoft.com/office/officeart/2005/8/layout/vList2"/>
    <dgm:cxn modelId="{B9E2B587-7BCC-4319-950C-7E4DCE1961A7}" srcId="{2AF20414-FD95-48CA-A615-3A8C5DFBBAAA}" destId="{8BE65D75-DFFF-4FCE-BD87-2C97B68C6687}" srcOrd="0" destOrd="0" parTransId="{F8694587-E8DA-4C50-91FB-1D2E5B24FD37}" sibTransId="{92CD930C-38FF-4946-9FAC-FBB2EC82DAD4}"/>
    <dgm:cxn modelId="{6B00481D-4D90-4E6D-B0A3-3B01A9EED98E}" type="presParOf" srcId="{C9DEFEC8-B779-493C-83E4-FEA968549A27}" destId="{970C821E-4099-44B0-A21A-CAB79700285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0D61D1-E966-4F87-B933-81E61DC6413C}" type="doc">
      <dgm:prSet loTypeId="urn:microsoft.com/office/officeart/2005/8/layout/radial6" loCatId="cycle" qsTypeId="urn:microsoft.com/office/officeart/2005/8/quickstyle/3d2" qsCatId="3D" csTypeId="urn:microsoft.com/office/officeart/2005/8/colors/accent0_3" csCatId="mainScheme"/>
      <dgm:spPr/>
      <dgm:t>
        <a:bodyPr/>
        <a:lstStyle/>
        <a:p>
          <a:pPr rtl="1"/>
          <a:endParaRPr lang="fa-IR"/>
        </a:p>
      </dgm:t>
    </dgm:pt>
    <dgm:pt modelId="{A33D218C-F3D0-4787-B72C-367FB7FC94C3}">
      <dgm:prSet/>
      <dgm:spPr/>
      <dgm:t>
        <a:bodyPr/>
        <a:lstStyle/>
        <a:p>
          <a:pPr rtl="1"/>
          <a:r>
            <a:rPr lang="fa-IR" dirty="0" smtClean="0">
              <a:cs typeface="B Titr" pitchFamily="2" charset="-78"/>
            </a:rPr>
            <a:t>ریسک بازار</a:t>
          </a:r>
          <a:endParaRPr lang="fa-IR" dirty="0">
            <a:cs typeface="B Titr" pitchFamily="2" charset="-78"/>
          </a:endParaRPr>
        </a:p>
      </dgm:t>
    </dgm:pt>
    <dgm:pt modelId="{3E422FFA-CE2B-47B6-9F42-8F984B2075D8}" type="parTrans" cxnId="{38E65479-1185-4C80-8F09-FB13DFDCE5EF}">
      <dgm:prSet/>
      <dgm:spPr/>
      <dgm:t>
        <a:bodyPr/>
        <a:lstStyle/>
        <a:p>
          <a:pPr rtl="1"/>
          <a:endParaRPr lang="fa-IR">
            <a:cs typeface="B Titr" pitchFamily="2" charset="-78"/>
          </a:endParaRPr>
        </a:p>
      </dgm:t>
    </dgm:pt>
    <dgm:pt modelId="{62CF2CC9-E60C-4C12-9796-81C594DE7A42}" type="sibTrans" cxnId="{38E65479-1185-4C80-8F09-FB13DFDCE5EF}">
      <dgm:prSet/>
      <dgm:spPr/>
      <dgm:t>
        <a:bodyPr/>
        <a:lstStyle/>
        <a:p>
          <a:pPr rtl="1"/>
          <a:endParaRPr lang="fa-IR">
            <a:cs typeface="B Titr" pitchFamily="2" charset="-78"/>
          </a:endParaRPr>
        </a:p>
      </dgm:t>
    </dgm:pt>
    <dgm:pt modelId="{B9CD4C40-EF9C-452D-9754-55DE08B88112}">
      <dgm:prSet/>
      <dgm:spPr/>
      <dgm:t>
        <a:bodyPr/>
        <a:lstStyle/>
        <a:p>
          <a:pPr rtl="1"/>
          <a:r>
            <a:rPr lang="fa-IR" dirty="0" smtClean="0">
              <a:cs typeface="B Titr" pitchFamily="2" charset="-78"/>
            </a:rPr>
            <a:t>ریسک سهام</a:t>
          </a:r>
          <a:endParaRPr lang="fa-IR" dirty="0">
            <a:cs typeface="B Titr" pitchFamily="2" charset="-78"/>
          </a:endParaRPr>
        </a:p>
      </dgm:t>
    </dgm:pt>
    <dgm:pt modelId="{1C66A3CD-812F-4AA7-A99F-5B146863AB6B}" type="parTrans" cxnId="{B470AE7C-5710-4612-AD9D-DD0A32FFFD87}">
      <dgm:prSet/>
      <dgm:spPr/>
      <dgm:t>
        <a:bodyPr/>
        <a:lstStyle/>
        <a:p>
          <a:pPr rtl="1"/>
          <a:endParaRPr lang="fa-IR">
            <a:cs typeface="B Titr" pitchFamily="2" charset="-78"/>
          </a:endParaRPr>
        </a:p>
      </dgm:t>
    </dgm:pt>
    <dgm:pt modelId="{3ECDFAF3-7DF7-486F-9E87-B84A75037EA9}" type="sibTrans" cxnId="{B470AE7C-5710-4612-AD9D-DD0A32FFFD87}">
      <dgm:prSet/>
      <dgm:spPr/>
      <dgm:t>
        <a:bodyPr/>
        <a:lstStyle/>
        <a:p>
          <a:pPr rtl="1"/>
          <a:endParaRPr lang="fa-IR">
            <a:cs typeface="B Titr" pitchFamily="2" charset="-78"/>
          </a:endParaRPr>
        </a:p>
      </dgm:t>
    </dgm:pt>
    <dgm:pt modelId="{0A426FAE-7258-46D6-B326-6EC1FD658230}">
      <dgm:prSet/>
      <dgm:spPr/>
      <dgm:t>
        <a:bodyPr/>
        <a:lstStyle/>
        <a:p>
          <a:pPr rtl="1"/>
          <a:r>
            <a:rPr lang="fa-IR" dirty="0" smtClean="0">
              <a:cs typeface="B Titr" pitchFamily="2" charset="-78"/>
            </a:rPr>
            <a:t>ریسک نرخ ارز</a:t>
          </a:r>
          <a:endParaRPr lang="fa-IR" dirty="0">
            <a:cs typeface="B Titr" pitchFamily="2" charset="-78"/>
          </a:endParaRPr>
        </a:p>
      </dgm:t>
    </dgm:pt>
    <dgm:pt modelId="{C5A33C3C-6F0E-43C5-AF20-5136994A01DD}" type="parTrans" cxnId="{4D045930-5A34-42E5-9CE4-8ABB5F28F4DC}">
      <dgm:prSet/>
      <dgm:spPr/>
      <dgm:t>
        <a:bodyPr/>
        <a:lstStyle/>
        <a:p>
          <a:pPr rtl="1"/>
          <a:endParaRPr lang="fa-IR">
            <a:cs typeface="B Titr" pitchFamily="2" charset="-78"/>
          </a:endParaRPr>
        </a:p>
      </dgm:t>
    </dgm:pt>
    <dgm:pt modelId="{0C0D708A-BEC3-4B43-A930-0760CDA34129}" type="sibTrans" cxnId="{4D045930-5A34-42E5-9CE4-8ABB5F28F4DC}">
      <dgm:prSet/>
      <dgm:spPr/>
      <dgm:t>
        <a:bodyPr/>
        <a:lstStyle/>
        <a:p>
          <a:pPr rtl="1"/>
          <a:endParaRPr lang="fa-IR">
            <a:cs typeface="B Titr" pitchFamily="2" charset="-78"/>
          </a:endParaRPr>
        </a:p>
      </dgm:t>
    </dgm:pt>
    <dgm:pt modelId="{55B8FFDC-B7F7-438F-A0B2-F5F64CE16527}">
      <dgm:prSet/>
      <dgm:spPr/>
      <dgm:t>
        <a:bodyPr/>
        <a:lstStyle/>
        <a:p>
          <a:pPr rtl="1"/>
          <a:r>
            <a:rPr lang="fa-IR" dirty="0" smtClean="0">
              <a:cs typeface="B Titr" pitchFamily="2" charset="-78"/>
            </a:rPr>
            <a:t>ریسک نرخ بهره</a:t>
          </a:r>
          <a:endParaRPr lang="fa-IR" dirty="0">
            <a:cs typeface="B Titr" pitchFamily="2" charset="-78"/>
          </a:endParaRPr>
        </a:p>
      </dgm:t>
    </dgm:pt>
    <dgm:pt modelId="{928A1540-EC1C-46C9-8281-FFDB446CA548}" type="parTrans" cxnId="{64C4F66F-9BBF-40C7-864C-CA0A7E129EAD}">
      <dgm:prSet/>
      <dgm:spPr/>
      <dgm:t>
        <a:bodyPr/>
        <a:lstStyle/>
        <a:p>
          <a:pPr rtl="1"/>
          <a:endParaRPr lang="fa-IR">
            <a:cs typeface="B Titr" pitchFamily="2" charset="-78"/>
          </a:endParaRPr>
        </a:p>
      </dgm:t>
    </dgm:pt>
    <dgm:pt modelId="{D78B634D-75B4-423C-9EAB-297A1258E97B}" type="sibTrans" cxnId="{64C4F66F-9BBF-40C7-864C-CA0A7E129EAD}">
      <dgm:prSet/>
      <dgm:spPr/>
      <dgm:t>
        <a:bodyPr/>
        <a:lstStyle/>
        <a:p>
          <a:pPr rtl="1"/>
          <a:endParaRPr lang="fa-IR">
            <a:cs typeface="B Titr" pitchFamily="2" charset="-78"/>
          </a:endParaRPr>
        </a:p>
      </dgm:t>
    </dgm:pt>
    <dgm:pt modelId="{E89A71B2-3327-4186-BC7A-AD3F39F081EA}">
      <dgm:prSet/>
      <dgm:spPr/>
      <dgm:t>
        <a:bodyPr/>
        <a:lstStyle/>
        <a:p>
          <a:pPr rtl="1"/>
          <a:r>
            <a:rPr lang="fa-IR" dirty="0" smtClean="0">
              <a:cs typeface="B Titr" pitchFamily="2" charset="-78"/>
            </a:rPr>
            <a:t>ریسک کالا</a:t>
          </a:r>
          <a:endParaRPr lang="fa-IR" dirty="0">
            <a:cs typeface="B Titr" pitchFamily="2" charset="-78"/>
          </a:endParaRPr>
        </a:p>
      </dgm:t>
    </dgm:pt>
    <dgm:pt modelId="{135CD3DD-4CAE-4913-BA8A-326F5963F5E6}" type="parTrans" cxnId="{BA464D68-F01A-4ED2-8D45-EAB515068B60}">
      <dgm:prSet/>
      <dgm:spPr/>
      <dgm:t>
        <a:bodyPr/>
        <a:lstStyle/>
        <a:p>
          <a:pPr rtl="1"/>
          <a:endParaRPr lang="fa-IR">
            <a:cs typeface="B Titr" pitchFamily="2" charset="-78"/>
          </a:endParaRPr>
        </a:p>
      </dgm:t>
    </dgm:pt>
    <dgm:pt modelId="{644212ED-FDE2-4DBA-AC30-2CB1E8EEB585}" type="sibTrans" cxnId="{BA464D68-F01A-4ED2-8D45-EAB515068B60}">
      <dgm:prSet/>
      <dgm:spPr/>
      <dgm:t>
        <a:bodyPr/>
        <a:lstStyle/>
        <a:p>
          <a:pPr rtl="1"/>
          <a:endParaRPr lang="fa-IR">
            <a:cs typeface="B Titr" pitchFamily="2" charset="-78"/>
          </a:endParaRPr>
        </a:p>
      </dgm:t>
    </dgm:pt>
    <dgm:pt modelId="{B8FCCC74-80E1-4302-9BDA-D9F171892312}" type="pres">
      <dgm:prSet presAssocID="{270D61D1-E966-4F87-B933-81E61DC6413C}" presName="Name0" presStyleCnt="0">
        <dgm:presLayoutVars>
          <dgm:chMax val="1"/>
          <dgm:dir/>
          <dgm:animLvl val="ctr"/>
          <dgm:resizeHandles val="exact"/>
        </dgm:presLayoutVars>
      </dgm:prSet>
      <dgm:spPr/>
      <dgm:t>
        <a:bodyPr/>
        <a:lstStyle/>
        <a:p>
          <a:pPr rtl="1"/>
          <a:endParaRPr lang="fa-IR"/>
        </a:p>
      </dgm:t>
    </dgm:pt>
    <dgm:pt modelId="{10705F76-FCCE-47D9-8881-1891792539A1}" type="pres">
      <dgm:prSet presAssocID="{A33D218C-F3D0-4787-B72C-367FB7FC94C3}" presName="centerShape" presStyleLbl="node0" presStyleIdx="0" presStyleCnt="1"/>
      <dgm:spPr/>
      <dgm:t>
        <a:bodyPr/>
        <a:lstStyle/>
        <a:p>
          <a:pPr rtl="1"/>
          <a:endParaRPr lang="fa-IR"/>
        </a:p>
      </dgm:t>
    </dgm:pt>
    <dgm:pt modelId="{485647AE-3F7E-465E-955D-D022B967CB64}" type="pres">
      <dgm:prSet presAssocID="{B9CD4C40-EF9C-452D-9754-55DE08B88112}" presName="node" presStyleLbl="node1" presStyleIdx="0" presStyleCnt="4">
        <dgm:presLayoutVars>
          <dgm:bulletEnabled val="1"/>
        </dgm:presLayoutVars>
      </dgm:prSet>
      <dgm:spPr/>
      <dgm:t>
        <a:bodyPr/>
        <a:lstStyle/>
        <a:p>
          <a:pPr rtl="1"/>
          <a:endParaRPr lang="fa-IR"/>
        </a:p>
      </dgm:t>
    </dgm:pt>
    <dgm:pt modelId="{50CB035E-0083-44E6-88C5-B6923A7F107E}" type="pres">
      <dgm:prSet presAssocID="{B9CD4C40-EF9C-452D-9754-55DE08B88112}" presName="dummy" presStyleCnt="0"/>
      <dgm:spPr/>
    </dgm:pt>
    <dgm:pt modelId="{E8844282-D971-424A-B9BF-9973F2AA2F36}" type="pres">
      <dgm:prSet presAssocID="{3ECDFAF3-7DF7-486F-9E87-B84A75037EA9}" presName="sibTrans" presStyleLbl="sibTrans2D1" presStyleIdx="0" presStyleCnt="4"/>
      <dgm:spPr/>
      <dgm:t>
        <a:bodyPr/>
        <a:lstStyle/>
        <a:p>
          <a:pPr rtl="1"/>
          <a:endParaRPr lang="fa-IR"/>
        </a:p>
      </dgm:t>
    </dgm:pt>
    <dgm:pt modelId="{A57BA2D6-6D2F-4E23-A880-0AD37D36C6AC}" type="pres">
      <dgm:prSet presAssocID="{0A426FAE-7258-46D6-B326-6EC1FD658230}" presName="node" presStyleLbl="node1" presStyleIdx="1" presStyleCnt="4">
        <dgm:presLayoutVars>
          <dgm:bulletEnabled val="1"/>
        </dgm:presLayoutVars>
      </dgm:prSet>
      <dgm:spPr/>
      <dgm:t>
        <a:bodyPr/>
        <a:lstStyle/>
        <a:p>
          <a:pPr rtl="1"/>
          <a:endParaRPr lang="fa-IR"/>
        </a:p>
      </dgm:t>
    </dgm:pt>
    <dgm:pt modelId="{5305C789-1DFC-4B42-ACA9-D222D7CEDF5C}" type="pres">
      <dgm:prSet presAssocID="{0A426FAE-7258-46D6-B326-6EC1FD658230}" presName="dummy" presStyleCnt="0"/>
      <dgm:spPr/>
    </dgm:pt>
    <dgm:pt modelId="{DDF46216-0A7C-4EEF-A416-1EA0CF0E1331}" type="pres">
      <dgm:prSet presAssocID="{0C0D708A-BEC3-4B43-A930-0760CDA34129}" presName="sibTrans" presStyleLbl="sibTrans2D1" presStyleIdx="1" presStyleCnt="4"/>
      <dgm:spPr/>
      <dgm:t>
        <a:bodyPr/>
        <a:lstStyle/>
        <a:p>
          <a:pPr rtl="1"/>
          <a:endParaRPr lang="fa-IR"/>
        </a:p>
      </dgm:t>
    </dgm:pt>
    <dgm:pt modelId="{368FC8D8-78BF-408D-B7DF-369F1AD6B3D4}" type="pres">
      <dgm:prSet presAssocID="{55B8FFDC-B7F7-438F-A0B2-F5F64CE16527}" presName="node" presStyleLbl="node1" presStyleIdx="2" presStyleCnt="4">
        <dgm:presLayoutVars>
          <dgm:bulletEnabled val="1"/>
        </dgm:presLayoutVars>
      </dgm:prSet>
      <dgm:spPr/>
      <dgm:t>
        <a:bodyPr/>
        <a:lstStyle/>
        <a:p>
          <a:pPr rtl="1"/>
          <a:endParaRPr lang="fa-IR"/>
        </a:p>
      </dgm:t>
    </dgm:pt>
    <dgm:pt modelId="{FA940B3B-257D-44D1-BD6B-B19A5B923F21}" type="pres">
      <dgm:prSet presAssocID="{55B8FFDC-B7F7-438F-A0B2-F5F64CE16527}" presName="dummy" presStyleCnt="0"/>
      <dgm:spPr/>
    </dgm:pt>
    <dgm:pt modelId="{88222D8E-CD89-41FC-9E0D-7E0D5424B037}" type="pres">
      <dgm:prSet presAssocID="{D78B634D-75B4-423C-9EAB-297A1258E97B}" presName="sibTrans" presStyleLbl="sibTrans2D1" presStyleIdx="2" presStyleCnt="4"/>
      <dgm:spPr/>
      <dgm:t>
        <a:bodyPr/>
        <a:lstStyle/>
        <a:p>
          <a:pPr rtl="1"/>
          <a:endParaRPr lang="fa-IR"/>
        </a:p>
      </dgm:t>
    </dgm:pt>
    <dgm:pt modelId="{339F93F1-A638-43DA-AFEF-6716721DEC16}" type="pres">
      <dgm:prSet presAssocID="{E89A71B2-3327-4186-BC7A-AD3F39F081EA}" presName="node" presStyleLbl="node1" presStyleIdx="3" presStyleCnt="4">
        <dgm:presLayoutVars>
          <dgm:bulletEnabled val="1"/>
        </dgm:presLayoutVars>
      </dgm:prSet>
      <dgm:spPr/>
      <dgm:t>
        <a:bodyPr/>
        <a:lstStyle/>
        <a:p>
          <a:pPr rtl="1"/>
          <a:endParaRPr lang="fa-IR"/>
        </a:p>
      </dgm:t>
    </dgm:pt>
    <dgm:pt modelId="{52912351-E955-448E-A189-DD21EE7F1704}" type="pres">
      <dgm:prSet presAssocID="{E89A71B2-3327-4186-BC7A-AD3F39F081EA}" presName="dummy" presStyleCnt="0"/>
      <dgm:spPr/>
    </dgm:pt>
    <dgm:pt modelId="{05064388-EEED-468D-B688-0E1A0BA755A3}" type="pres">
      <dgm:prSet presAssocID="{644212ED-FDE2-4DBA-AC30-2CB1E8EEB585}" presName="sibTrans" presStyleLbl="sibTrans2D1" presStyleIdx="3" presStyleCnt="4"/>
      <dgm:spPr/>
      <dgm:t>
        <a:bodyPr/>
        <a:lstStyle/>
        <a:p>
          <a:pPr rtl="1"/>
          <a:endParaRPr lang="fa-IR"/>
        </a:p>
      </dgm:t>
    </dgm:pt>
  </dgm:ptLst>
  <dgm:cxnLst>
    <dgm:cxn modelId="{4D045930-5A34-42E5-9CE4-8ABB5F28F4DC}" srcId="{A33D218C-F3D0-4787-B72C-367FB7FC94C3}" destId="{0A426FAE-7258-46D6-B326-6EC1FD658230}" srcOrd="1" destOrd="0" parTransId="{C5A33C3C-6F0E-43C5-AF20-5136994A01DD}" sibTransId="{0C0D708A-BEC3-4B43-A930-0760CDA34129}"/>
    <dgm:cxn modelId="{07375DF2-ABC2-40C4-8625-90975F2BF826}" type="presOf" srcId="{644212ED-FDE2-4DBA-AC30-2CB1E8EEB585}" destId="{05064388-EEED-468D-B688-0E1A0BA755A3}" srcOrd="0" destOrd="0" presId="urn:microsoft.com/office/officeart/2005/8/layout/radial6"/>
    <dgm:cxn modelId="{1EC06747-7AD5-473A-963B-6A337D8764C0}" type="presOf" srcId="{55B8FFDC-B7F7-438F-A0B2-F5F64CE16527}" destId="{368FC8D8-78BF-408D-B7DF-369F1AD6B3D4}" srcOrd="0" destOrd="0" presId="urn:microsoft.com/office/officeart/2005/8/layout/radial6"/>
    <dgm:cxn modelId="{87979C18-D306-4476-8915-F8197D6E10B9}" type="presOf" srcId="{D78B634D-75B4-423C-9EAB-297A1258E97B}" destId="{88222D8E-CD89-41FC-9E0D-7E0D5424B037}" srcOrd="0" destOrd="0" presId="urn:microsoft.com/office/officeart/2005/8/layout/radial6"/>
    <dgm:cxn modelId="{DC3FA14F-5F46-49F0-AC8F-33D65A9AC03B}" type="presOf" srcId="{0C0D708A-BEC3-4B43-A930-0760CDA34129}" destId="{DDF46216-0A7C-4EEF-A416-1EA0CF0E1331}" srcOrd="0" destOrd="0" presId="urn:microsoft.com/office/officeart/2005/8/layout/radial6"/>
    <dgm:cxn modelId="{FCED1DEC-98B4-407D-99BD-4CFB9FA33704}" type="presOf" srcId="{B9CD4C40-EF9C-452D-9754-55DE08B88112}" destId="{485647AE-3F7E-465E-955D-D022B967CB64}" srcOrd="0" destOrd="0" presId="urn:microsoft.com/office/officeart/2005/8/layout/radial6"/>
    <dgm:cxn modelId="{C1C96B7A-32BF-40ED-A26A-C7E9986BA106}" type="presOf" srcId="{3ECDFAF3-7DF7-486F-9E87-B84A75037EA9}" destId="{E8844282-D971-424A-B9BF-9973F2AA2F36}" srcOrd="0" destOrd="0" presId="urn:microsoft.com/office/officeart/2005/8/layout/radial6"/>
    <dgm:cxn modelId="{B470AE7C-5710-4612-AD9D-DD0A32FFFD87}" srcId="{A33D218C-F3D0-4787-B72C-367FB7FC94C3}" destId="{B9CD4C40-EF9C-452D-9754-55DE08B88112}" srcOrd="0" destOrd="0" parTransId="{1C66A3CD-812F-4AA7-A99F-5B146863AB6B}" sibTransId="{3ECDFAF3-7DF7-486F-9E87-B84A75037EA9}"/>
    <dgm:cxn modelId="{BA464D68-F01A-4ED2-8D45-EAB515068B60}" srcId="{A33D218C-F3D0-4787-B72C-367FB7FC94C3}" destId="{E89A71B2-3327-4186-BC7A-AD3F39F081EA}" srcOrd="3" destOrd="0" parTransId="{135CD3DD-4CAE-4913-BA8A-326F5963F5E6}" sibTransId="{644212ED-FDE2-4DBA-AC30-2CB1E8EEB585}"/>
    <dgm:cxn modelId="{64C4F66F-9BBF-40C7-864C-CA0A7E129EAD}" srcId="{A33D218C-F3D0-4787-B72C-367FB7FC94C3}" destId="{55B8FFDC-B7F7-438F-A0B2-F5F64CE16527}" srcOrd="2" destOrd="0" parTransId="{928A1540-EC1C-46C9-8281-FFDB446CA548}" sibTransId="{D78B634D-75B4-423C-9EAB-297A1258E97B}"/>
    <dgm:cxn modelId="{2F4248A1-F00E-4731-80E0-98ACC391BEC0}" type="presOf" srcId="{E89A71B2-3327-4186-BC7A-AD3F39F081EA}" destId="{339F93F1-A638-43DA-AFEF-6716721DEC16}" srcOrd="0" destOrd="0" presId="urn:microsoft.com/office/officeart/2005/8/layout/radial6"/>
    <dgm:cxn modelId="{2C356D8A-9E4D-4CBE-B997-2225E7A36241}" type="presOf" srcId="{270D61D1-E966-4F87-B933-81E61DC6413C}" destId="{B8FCCC74-80E1-4302-9BDA-D9F171892312}" srcOrd="0" destOrd="0" presId="urn:microsoft.com/office/officeart/2005/8/layout/radial6"/>
    <dgm:cxn modelId="{E6C4836D-9501-4210-9050-67A2F9646B1C}" type="presOf" srcId="{A33D218C-F3D0-4787-B72C-367FB7FC94C3}" destId="{10705F76-FCCE-47D9-8881-1891792539A1}" srcOrd="0" destOrd="0" presId="urn:microsoft.com/office/officeart/2005/8/layout/radial6"/>
    <dgm:cxn modelId="{38E65479-1185-4C80-8F09-FB13DFDCE5EF}" srcId="{270D61D1-E966-4F87-B933-81E61DC6413C}" destId="{A33D218C-F3D0-4787-B72C-367FB7FC94C3}" srcOrd="0" destOrd="0" parTransId="{3E422FFA-CE2B-47B6-9F42-8F984B2075D8}" sibTransId="{62CF2CC9-E60C-4C12-9796-81C594DE7A42}"/>
    <dgm:cxn modelId="{D6E35192-388B-4D6A-B7EB-F985D91ED3BC}" type="presOf" srcId="{0A426FAE-7258-46D6-B326-6EC1FD658230}" destId="{A57BA2D6-6D2F-4E23-A880-0AD37D36C6AC}" srcOrd="0" destOrd="0" presId="urn:microsoft.com/office/officeart/2005/8/layout/radial6"/>
    <dgm:cxn modelId="{4F30B32A-9522-414A-A4E2-7F4B1B4075C4}" type="presParOf" srcId="{B8FCCC74-80E1-4302-9BDA-D9F171892312}" destId="{10705F76-FCCE-47D9-8881-1891792539A1}" srcOrd="0" destOrd="0" presId="urn:microsoft.com/office/officeart/2005/8/layout/radial6"/>
    <dgm:cxn modelId="{B8C20B8D-CD02-4968-900C-AE4AC209254E}" type="presParOf" srcId="{B8FCCC74-80E1-4302-9BDA-D9F171892312}" destId="{485647AE-3F7E-465E-955D-D022B967CB64}" srcOrd="1" destOrd="0" presId="urn:microsoft.com/office/officeart/2005/8/layout/radial6"/>
    <dgm:cxn modelId="{3DCAAFA2-1ACC-4DA8-9FE2-900E9C014F67}" type="presParOf" srcId="{B8FCCC74-80E1-4302-9BDA-D9F171892312}" destId="{50CB035E-0083-44E6-88C5-B6923A7F107E}" srcOrd="2" destOrd="0" presId="urn:microsoft.com/office/officeart/2005/8/layout/radial6"/>
    <dgm:cxn modelId="{2EA1B484-2C77-43B2-AFAD-33AEEA16CA05}" type="presParOf" srcId="{B8FCCC74-80E1-4302-9BDA-D9F171892312}" destId="{E8844282-D971-424A-B9BF-9973F2AA2F36}" srcOrd="3" destOrd="0" presId="urn:microsoft.com/office/officeart/2005/8/layout/radial6"/>
    <dgm:cxn modelId="{45F9C660-91D5-4613-9D73-A5E37BD1AEA7}" type="presParOf" srcId="{B8FCCC74-80E1-4302-9BDA-D9F171892312}" destId="{A57BA2D6-6D2F-4E23-A880-0AD37D36C6AC}" srcOrd="4" destOrd="0" presId="urn:microsoft.com/office/officeart/2005/8/layout/radial6"/>
    <dgm:cxn modelId="{716F5165-AB22-4008-8379-3FEDFBC91D1A}" type="presParOf" srcId="{B8FCCC74-80E1-4302-9BDA-D9F171892312}" destId="{5305C789-1DFC-4B42-ACA9-D222D7CEDF5C}" srcOrd="5" destOrd="0" presId="urn:microsoft.com/office/officeart/2005/8/layout/radial6"/>
    <dgm:cxn modelId="{29CF32A9-21C3-40D9-9B90-48F42D50A34C}" type="presParOf" srcId="{B8FCCC74-80E1-4302-9BDA-D9F171892312}" destId="{DDF46216-0A7C-4EEF-A416-1EA0CF0E1331}" srcOrd="6" destOrd="0" presId="urn:microsoft.com/office/officeart/2005/8/layout/radial6"/>
    <dgm:cxn modelId="{FD0DEC45-334A-4ECD-A69C-FCD201DCD845}" type="presParOf" srcId="{B8FCCC74-80E1-4302-9BDA-D9F171892312}" destId="{368FC8D8-78BF-408D-B7DF-369F1AD6B3D4}" srcOrd="7" destOrd="0" presId="urn:microsoft.com/office/officeart/2005/8/layout/radial6"/>
    <dgm:cxn modelId="{5FDF3527-0E8C-46A3-8B2F-4D729238B80E}" type="presParOf" srcId="{B8FCCC74-80E1-4302-9BDA-D9F171892312}" destId="{FA940B3B-257D-44D1-BD6B-B19A5B923F21}" srcOrd="8" destOrd="0" presId="urn:microsoft.com/office/officeart/2005/8/layout/radial6"/>
    <dgm:cxn modelId="{31AF3797-6A01-480B-83AA-4BB888781337}" type="presParOf" srcId="{B8FCCC74-80E1-4302-9BDA-D9F171892312}" destId="{88222D8E-CD89-41FC-9E0D-7E0D5424B037}" srcOrd="9" destOrd="0" presId="urn:microsoft.com/office/officeart/2005/8/layout/radial6"/>
    <dgm:cxn modelId="{77A3C3ED-1D6D-42E0-ADA2-2DF62716123B}" type="presParOf" srcId="{B8FCCC74-80E1-4302-9BDA-D9F171892312}" destId="{339F93F1-A638-43DA-AFEF-6716721DEC16}" srcOrd="10" destOrd="0" presId="urn:microsoft.com/office/officeart/2005/8/layout/radial6"/>
    <dgm:cxn modelId="{B43AD526-68FB-4258-9951-C7471D795595}" type="presParOf" srcId="{B8FCCC74-80E1-4302-9BDA-D9F171892312}" destId="{52912351-E955-448E-A189-DD21EE7F1704}" srcOrd="11" destOrd="0" presId="urn:microsoft.com/office/officeart/2005/8/layout/radial6"/>
    <dgm:cxn modelId="{5A73EC54-F653-4994-AEF4-CF5D728A82A1}" type="presParOf" srcId="{B8FCCC74-80E1-4302-9BDA-D9F171892312}" destId="{05064388-EEED-468D-B688-0E1A0BA755A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9D03B-17F3-4FE3-88C3-FF4F72798A86}">
      <dsp:nvSpPr>
        <dsp:cNvPr id="0" name=""/>
        <dsp:cNvSpPr/>
      </dsp:nvSpPr>
      <dsp:spPr>
        <a:xfrm>
          <a:off x="0" y="20756"/>
          <a:ext cx="7696200" cy="12789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r" defTabSz="1778000" rtl="1">
            <a:lnSpc>
              <a:spcPct val="90000"/>
            </a:lnSpc>
            <a:spcBef>
              <a:spcPct val="0"/>
            </a:spcBef>
            <a:spcAft>
              <a:spcPct val="35000"/>
            </a:spcAft>
          </a:pPr>
          <a:r>
            <a:rPr lang="fa-IR" sz="4000" kern="1200" dirty="0" smtClean="0">
              <a:cs typeface="B Titr" pitchFamily="2" charset="-78"/>
            </a:rPr>
            <a:t>بازده</a:t>
          </a:r>
          <a:endParaRPr lang="fa-IR" sz="4000" kern="1200" dirty="0">
            <a:cs typeface="B Titr" pitchFamily="2" charset="-78"/>
          </a:endParaRPr>
        </a:p>
      </dsp:txBody>
      <dsp:txXfrm>
        <a:off x="62433" y="83189"/>
        <a:ext cx="7571334" cy="1154090"/>
      </dsp:txXfrm>
    </dsp:sp>
    <dsp:sp modelId="{53B91CA8-DAAC-4A44-A033-C1F0E6CF7E38}">
      <dsp:nvSpPr>
        <dsp:cNvPr id="0" name=""/>
        <dsp:cNvSpPr/>
      </dsp:nvSpPr>
      <dsp:spPr>
        <a:xfrm>
          <a:off x="0" y="1414912"/>
          <a:ext cx="7696200" cy="127895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r" defTabSz="1778000" rtl="1">
            <a:lnSpc>
              <a:spcPct val="90000"/>
            </a:lnSpc>
            <a:spcBef>
              <a:spcPct val="0"/>
            </a:spcBef>
            <a:spcAft>
              <a:spcPct val="35000"/>
            </a:spcAft>
          </a:pPr>
          <a:r>
            <a:rPr lang="fa-IR" sz="4000" kern="1200" dirty="0" smtClean="0">
              <a:cs typeface="B Titr" pitchFamily="2" charset="-78"/>
            </a:rPr>
            <a:t>ریسک</a:t>
          </a:r>
          <a:endParaRPr lang="fa-IR" sz="4000" kern="1200" dirty="0">
            <a:cs typeface="B Titr" pitchFamily="2" charset="-78"/>
          </a:endParaRPr>
        </a:p>
      </dsp:txBody>
      <dsp:txXfrm>
        <a:off x="62433" y="1477345"/>
        <a:ext cx="7571334" cy="11540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9133F-7FA1-45B0-A9FE-77DD95176CD2}">
      <dsp:nvSpPr>
        <dsp:cNvPr id="0" name=""/>
        <dsp:cNvSpPr/>
      </dsp:nvSpPr>
      <dsp:spPr>
        <a:xfrm>
          <a:off x="0" y="1357649"/>
          <a:ext cx="8077200" cy="38115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1145540" rIns="626880" bIns="391160" numCol="1" spcCol="1270" anchor="t" anchorCtr="0">
          <a:noAutofit/>
        </a:bodyPr>
        <a:lstStyle/>
        <a:p>
          <a:pPr marL="285750" lvl="1" indent="-285750" algn="r" defTabSz="2444750" rtl="1">
            <a:lnSpc>
              <a:spcPct val="90000"/>
            </a:lnSpc>
            <a:spcBef>
              <a:spcPct val="0"/>
            </a:spcBef>
            <a:spcAft>
              <a:spcPct val="15000"/>
            </a:spcAft>
            <a:buChar char="••"/>
          </a:pPr>
          <a:r>
            <a:rPr lang="fa-IR" sz="5500" kern="1200" dirty="0" smtClean="0">
              <a:cs typeface="B Zar" pitchFamily="2" charset="-78"/>
            </a:rPr>
            <a:t>اندازه‌گیری ریسک </a:t>
          </a:r>
          <a:endParaRPr lang="en-US" sz="5500" kern="1200" dirty="0">
            <a:cs typeface="B Zar" pitchFamily="2" charset="-78"/>
          </a:endParaRPr>
        </a:p>
        <a:p>
          <a:pPr marL="285750" lvl="1" indent="-285750" algn="r" defTabSz="2444750" rtl="1">
            <a:lnSpc>
              <a:spcPct val="90000"/>
            </a:lnSpc>
            <a:spcBef>
              <a:spcPct val="0"/>
            </a:spcBef>
            <a:spcAft>
              <a:spcPct val="15000"/>
            </a:spcAft>
            <a:buChar char="••"/>
          </a:pPr>
          <a:r>
            <a:rPr lang="fa-IR" sz="5500" kern="1200" dirty="0" smtClean="0">
              <a:cs typeface="B Zar" pitchFamily="2" charset="-78"/>
            </a:rPr>
            <a:t>قیمت‌گذاری ریسک</a:t>
          </a:r>
          <a:endParaRPr lang="en-US" sz="5500" kern="1200" dirty="0">
            <a:cs typeface="B Zar" pitchFamily="2" charset="-78"/>
          </a:endParaRPr>
        </a:p>
      </dsp:txBody>
      <dsp:txXfrm>
        <a:off x="0" y="1357649"/>
        <a:ext cx="8077200" cy="3811500"/>
      </dsp:txXfrm>
    </dsp:sp>
    <dsp:sp modelId="{B2EAA370-2492-4756-8517-A9371FF7259F}">
      <dsp:nvSpPr>
        <dsp:cNvPr id="0" name=""/>
        <dsp:cNvSpPr/>
      </dsp:nvSpPr>
      <dsp:spPr>
        <a:xfrm>
          <a:off x="403860" y="545849"/>
          <a:ext cx="5654040" cy="1623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2444750" rtl="1">
            <a:lnSpc>
              <a:spcPct val="90000"/>
            </a:lnSpc>
            <a:spcBef>
              <a:spcPct val="0"/>
            </a:spcBef>
            <a:spcAft>
              <a:spcPct val="35000"/>
            </a:spcAft>
          </a:pPr>
          <a:r>
            <a:rPr lang="fa-IR" sz="5500" kern="1200" dirty="0" smtClean="0">
              <a:cs typeface="B Titr" pitchFamily="2" charset="-78"/>
            </a:rPr>
            <a:t>مهم‌ترین چالش مالی</a:t>
          </a:r>
          <a:endParaRPr lang="fa-IR" sz="5500" kern="1200" dirty="0">
            <a:cs typeface="B Titr" pitchFamily="2" charset="-78"/>
          </a:endParaRPr>
        </a:p>
      </dsp:txBody>
      <dsp:txXfrm>
        <a:off x="483118" y="625107"/>
        <a:ext cx="5495524" cy="14650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5D942-79B4-44A7-8C19-F1F542111CCA}">
      <dsp:nvSpPr>
        <dsp:cNvPr id="0" name=""/>
        <dsp:cNvSpPr/>
      </dsp:nvSpPr>
      <dsp:spPr>
        <a:xfrm>
          <a:off x="0" y="204916"/>
          <a:ext cx="6198108" cy="3648550"/>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129540" numCol="1" spcCol="1270" anchor="t" anchorCtr="0">
          <a:noAutofit/>
        </a:bodyPr>
        <a:lstStyle/>
        <a:p>
          <a:pPr lvl="0" algn="l" defTabSz="1511300" rtl="0">
            <a:lnSpc>
              <a:spcPct val="90000"/>
            </a:lnSpc>
            <a:spcBef>
              <a:spcPct val="0"/>
            </a:spcBef>
            <a:spcAft>
              <a:spcPct val="35000"/>
            </a:spcAft>
          </a:pPr>
          <a:r>
            <a:rPr lang="fa-IR" sz="3400" kern="1200" dirty="0" smtClean="0">
              <a:latin typeface="Arial Unicode MS" pitchFamily="34" charset="-128"/>
              <a:ea typeface="Arial Unicode MS" pitchFamily="34" charset="-128"/>
              <a:cs typeface="B Titr" pitchFamily="2" charset="-78"/>
            </a:rPr>
            <a:t>زیان مشروط بر نکول درصدی از مبلغ در معرض نکول است که در صورت وقوع نکول از دست می‌رود.</a:t>
          </a:r>
          <a:endParaRPr lang="fa-IR" sz="3400" kern="1200" dirty="0">
            <a:latin typeface="Arial Unicode MS" pitchFamily="34" charset="-128"/>
            <a:ea typeface="Arial Unicode MS" pitchFamily="34" charset="-128"/>
            <a:cs typeface="B Titr" pitchFamily="2" charset="-78"/>
          </a:endParaRPr>
        </a:p>
      </dsp:txBody>
      <dsp:txXfrm>
        <a:off x="0" y="204916"/>
        <a:ext cx="6198108" cy="2432366"/>
      </dsp:txXfrm>
    </dsp:sp>
    <dsp:sp modelId="{E6507389-0DB7-4825-89FE-B7BF9857F8F8}">
      <dsp:nvSpPr>
        <dsp:cNvPr id="0" name=""/>
        <dsp:cNvSpPr/>
      </dsp:nvSpPr>
      <dsp:spPr>
        <a:xfrm>
          <a:off x="1269492" y="2637283"/>
          <a:ext cx="6198108" cy="195840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C2A6B-C216-437E-8347-96AB7681525A}">
      <dsp:nvSpPr>
        <dsp:cNvPr id="0" name=""/>
        <dsp:cNvSpPr/>
      </dsp:nvSpPr>
      <dsp:spPr>
        <a:xfrm>
          <a:off x="0" y="363681"/>
          <a:ext cx="8183880" cy="37705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160" tIns="437388" rIns="635160" bIns="149352" numCol="1" spcCol="1270" anchor="t" anchorCtr="0">
          <a:noAutofit/>
        </a:bodyPr>
        <a:lstStyle/>
        <a:p>
          <a:pPr marL="228600" lvl="1" indent="-228600" algn="justLow" defTabSz="933450" rtl="1">
            <a:lnSpc>
              <a:spcPct val="90000"/>
            </a:lnSpc>
            <a:spcBef>
              <a:spcPct val="0"/>
            </a:spcBef>
            <a:spcAft>
              <a:spcPct val="15000"/>
            </a:spcAft>
            <a:buChar char="••"/>
          </a:pPr>
          <a:r>
            <a:rPr lang="ar-SA" sz="2100" kern="1200" dirty="0" smtClean="0">
              <a:latin typeface="Arial Unicode MS" pitchFamily="34" charset="-128"/>
              <a:ea typeface="Arial Unicode MS" pitchFamily="34" charset="-128"/>
              <a:cs typeface="B Titr" pitchFamily="2" charset="-78"/>
            </a:rPr>
            <a:t>در ریاضیات، نگاشت مترادف تابع است.</a:t>
          </a:r>
          <a:r>
            <a:rPr lang="fa-IR" sz="2100" kern="1200" dirty="0" smtClean="0">
              <a:latin typeface="Arial Unicode MS" pitchFamily="34" charset="-128"/>
              <a:ea typeface="Arial Unicode MS" pitchFamily="34" charset="-128"/>
              <a:cs typeface="B Titr" pitchFamily="2" charset="-78"/>
            </a:rPr>
            <a:t> </a:t>
          </a:r>
          <a:r>
            <a:rPr lang="ar-SA" sz="2100" kern="1200" dirty="0" smtClean="0">
              <a:latin typeface="Arial Unicode MS" pitchFamily="34" charset="-128"/>
              <a:ea typeface="Arial Unicode MS" pitchFamily="34" charset="-128"/>
              <a:cs typeface="B Titr" pitchFamily="2" charset="-78"/>
            </a:rPr>
            <a:t>در زمینۀ ارزش</a:t>
          </a:r>
          <a:r>
            <a:rPr lang="fa-IR" sz="2100" kern="1200" dirty="0" smtClean="0">
              <a:latin typeface="Arial Unicode MS" pitchFamily="34" charset="-128"/>
              <a:ea typeface="Arial Unicode MS" pitchFamily="34" charset="-128"/>
              <a:cs typeface="B Titr" pitchFamily="2" charset="-78"/>
            </a:rPr>
            <a:t> </a:t>
          </a:r>
          <a:r>
            <a:rPr lang="ar-SA" sz="2100" kern="1200" dirty="0" smtClean="0">
              <a:latin typeface="Arial Unicode MS" pitchFamily="34" charset="-128"/>
              <a:ea typeface="Arial Unicode MS" pitchFamily="34" charset="-128"/>
              <a:cs typeface="B Titr" pitchFamily="2" charset="-78"/>
            </a:rPr>
            <a:t>در</a:t>
          </a:r>
          <a:r>
            <a:rPr lang="fa-IR" sz="2100" kern="1200" dirty="0" smtClean="0">
              <a:latin typeface="Arial Unicode MS" pitchFamily="34" charset="-128"/>
              <a:ea typeface="Arial Unicode MS" pitchFamily="34" charset="-128"/>
              <a:cs typeface="B Titr" pitchFamily="2" charset="-78"/>
            </a:rPr>
            <a:t> </a:t>
          </a:r>
          <a:r>
            <a:rPr lang="ar-SA" sz="2100" kern="1200" dirty="0" smtClean="0">
              <a:latin typeface="Arial Unicode MS" pitchFamily="34" charset="-128"/>
              <a:ea typeface="Arial Unicode MS" pitchFamily="34" charset="-128"/>
              <a:cs typeface="B Titr" pitchFamily="2" charset="-78"/>
            </a:rPr>
            <a:t>‌معرض</a:t>
          </a:r>
          <a:r>
            <a:rPr lang="fa-IR" sz="2100" kern="1200" dirty="0" smtClean="0">
              <a:latin typeface="Arial Unicode MS" pitchFamily="34" charset="-128"/>
              <a:ea typeface="Arial Unicode MS" pitchFamily="34" charset="-128"/>
              <a:cs typeface="B Titr" pitchFamily="2" charset="-78"/>
            </a:rPr>
            <a:t> </a:t>
          </a:r>
          <a:r>
            <a:rPr lang="ar-SA" sz="2100" kern="1200" dirty="0" smtClean="0">
              <a:latin typeface="Arial Unicode MS" pitchFamily="34" charset="-128"/>
              <a:ea typeface="Arial Unicode MS" pitchFamily="34" charset="-128"/>
              <a:cs typeface="B Titr" pitchFamily="2" charset="-78"/>
            </a:rPr>
            <a:t>‌ریسک، منظور از نگاشت، توابعی است که بردارهای خاص ریسک را به یکدیگر ارتباط می‌دهد.</a:t>
          </a:r>
          <a:endParaRPr lang="fa-IR" sz="2100" kern="1200" dirty="0">
            <a:latin typeface="Arial Unicode MS" pitchFamily="34" charset="-128"/>
            <a:ea typeface="Arial Unicode MS" pitchFamily="34" charset="-128"/>
            <a:cs typeface="B Titr" pitchFamily="2" charset="-78"/>
          </a:endParaRPr>
        </a:p>
        <a:p>
          <a:pPr marL="228600" lvl="1" indent="-228600" algn="just" defTabSz="933450" rtl="1">
            <a:lnSpc>
              <a:spcPct val="90000"/>
            </a:lnSpc>
            <a:spcBef>
              <a:spcPct val="0"/>
            </a:spcBef>
            <a:spcAft>
              <a:spcPct val="15000"/>
            </a:spcAft>
            <a:buChar char="••"/>
          </a:pPr>
          <a:r>
            <a:rPr lang="fa-IR" sz="2100" kern="1200" dirty="0" smtClean="0">
              <a:latin typeface="Arial Unicode MS" pitchFamily="34" charset="-128"/>
              <a:ea typeface="Arial Unicode MS" pitchFamily="34" charset="-128"/>
              <a:cs typeface="B Titr" pitchFamily="2" charset="-78"/>
            </a:rPr>
            <a:t>مثال:</a:t>
          </a:r>
          <a:endParaRPr lang="fa-IR" sz="2100" kern="1200" dirty="0">
            <a:latin typeface="Arial Unicode MS" pitchFamily="34" charset="-128"/>
            <a:ea typeface="Arial Unicode MS" pitchFamily="34" charset="-128"/>
            <a:cs typeface="B Titr" pitchFamily="2" charset="-78"/>
          </a:endParaRPr>
        </a:p>
        <a:p>
          <a:pPr marL="228600" lvl="1" indent="-228600" algn="just" defTabSz="933450" rtl="1">
            <a:lnSpc>
              <a:spcPct val="90000"/>
            </a:lnSpc>
            <a:spcBef>
              <a:spcPct val="0"/>
            </a:spcBef>
            <a:spcAft>
              <a:spcPct val="15000"/>
            </a:spcAft>
            <a:buChar char="••"/>
          </a:pPr>
          <a:r>
            <a:rPr lang="fa-IR" sz="2100" kern="1200" dirty="0" smtClean="0">
              <a:latin typeface="Arial Unicode MS" pitchFamily="34" charset="-128"/>
              <a:ea typeface="Arial Unicode MS" pitchFamily="34" charset="-128"/>
              <a:cs typeface="B Titr" pitchFamily="2" charset="-78"/>
            </a:rPr>
            <a:t>نگاشت پرتفوی </a:t>
          </a:r>
          <a:r>
            <a:rPr lang="ar-SA" sz="2100" kern="1200" dirty="0" smtClean="0">
              <a:latin typeface="Arial Unicode MS" pitchFamily="34" charset="-128"/>
              <a:ea typeface="Arial Unicode MS" pitchFamily="34" charset="-128"/>
              <a:cs typeface="B Titr" pitchFamily="2" charset="-78"/>
            </a:rPr>
            <a:t>آن نگاشتی است که ارزش یک سبد دارایی را به‌صورت تابعی از یک بردار ریسک مثل </a:t>
          </a:r>
          <a:r>
            <a:rPr lang="en-US" sz="2100" b="1" kern="1200" dirty="0" smtClean="0">
              <a:latin typeface="Arial Unicode MS" pitchFamily="34" charset="-128"/>
              <a:ea typeface="Arial Unicode MS" pitchFamily="34" charset="-128"/>
              <a:cs typeface="B Titr" pitchFamily="2" charset="-78"/>
            </a:rPr>
            <a:t>Q</a:t>
          </a:r>
          <a:r>
            <a:rPr lang="en-US" sz="2100" kern="1200" baseline="-25000" dirty="0" smtClean="0">
              <a:latin typeface="Arial Unicode MS" pitchFamily="34" charset="-128"/>
              <a:ea typeface="Arial Unicode MS" pitchFamily="34" charset="-128"/>
              <a:cs typeface="B Titr" pitchFamily="2" charset="-78"/>
            </a:rPr>
            <a:t>1</a:t>
          </a:r>
          <a:r>
            <a:rPr lang="ar-SA" sz="2100" kern="1200" dirty="0" smtClean="0">
              <a:latin typeface="Arial Unicode MS" pitchFamily="34" charset="-128"/>
              <a:ea typeface="Arial Unicode MS" pitchFamily="34" charset="-128"/>
              <a:cs typeface="B Titr" pitchFamily="2" charset="-78"/>
            </a:rPr>
            <a:t> تعریف می‌کند.</a:t>
          </a:r>
          <a:endParaRPr lang="fa-IR" sz="2100" kern="1200" dirty="0">
            <a:latin typeface="Arial Unicode MS" pitchFamily="34" charset="-128"/>
            <a:ea typeface="Arial Unicode MS" pitchFamily="34" charset="-128"/>
            <a:cs typeface="B Titr" pitchFamily="2" charset="-78"/>
          </a:endParaRPr>
        </a:p>
        <a:p>
          <a:pPr marL="228600" lvl="1" indent="-228600" algn="just" defTabSz="933450" rtl="1">
            <a:lnSpc>
              <a:spcPct val="90000"/>
            </a:lnSpc>
            <a:spcBef>
              <a:spcPct val="0"/>
            </a:spcBef>
            <a:spcAft>
              <a:spcPct val="15000"/>
            </a:spcAft>
            <a:buChar char="••"/>
          </a:pPr>
          <a:endParaRPr lang="fa-IR" sz="2100" kern="1200" dirty="0">
            <a:latin typeface="Arial Unicode MS" pitchFamily="34" charset="-128"/>
            <a:ea typeface="Arial Unicode MS" pitchFamily="34" charset="-128"/>
            <a:cs typeface="B Titr" pitchFamily="2" charset="-78"/>
          </a:endParaRPr>
        </a:p>
      </dsp:txBody>
      <dsp:txXfrm>
        <a:off x="0" y="363681"/>
        <a:ext cx="8183880" cy="3770550"/>
      </dsp:txXfrm>
    </dsp:sp>
    <dsp:sp modelId="{C0EBEB31-522E-4729-98F2-C5D72BAA9997}">
      <dsp:nvSpPr>
        <dsp:cNvPr id="0" name=""/>
        <dsp:cNvSpPr/>
      </dsp:nvSpPr>
      <dsp:spPr>
        <a:xfrm>
          <a:off x="409194" y="53720"/>
          <a:ext cx="5728716" cy="6199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6532" tIns="0" rIns="216532" bIns="0" numCol="1" spcCol="1270" anchor="ctr" anchorCtr="0">
          <a:noAutofit/>
        </a:bodyPr>
        <a:lstStyle/>
        <a:p>
          <a:pPr lvl="0" algn="ctr" defTabSz="933450" rtl="1">
            <a:lnSpc>
              <a:spcPct val="90000"/>
            </a:lnSpc>
            <a:spcBef>
              <a:spcPct val="0"/>
            </a:spcBef>
            <a:spcAft>
              <a:spcPct val="35000"/>
            </a:spcAft>
          </a:pPr>
          <a:r>
            <a:rPr lang="fa-IR" sz="2100" kern="1200" dirty="0" smtClean="0">
              <a:cs typeface="B Titr" pitchFamily="2" charset="-78"/>
            </a:rPr>
            <a:t>فرآیند نگاشت</a:t>
          </a:r>
          <a:endParaRPr lang="fa-IR" sz="2100" kern="1200" dirty="0">
            <a:cs typeface="B Titr" pitchFamily="2" charset="-78"/>
          </a:endParaRPr>
        </a:p>
      </dsp:txBody>
      <dsp:txXfrm>
        <a:off x="439456" y="83982"/>
        <a:ext cx="5668192" cy="55939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FAFAE-72B7-4F9B-952E-5E4C458969ED}">
      <dsp:nvSpPr>
        <dsp:cNvPr id="0" name=""/>
        <dsp:cNvSpPr/>
      </dsp:nvSpPr>
      <dsp:spPr>
        <a:xfrm>
          <a:off x="1997964" y="0"/>
          <a:ext cx="4187952" cy="4187952"/>
        </a:xfrm>
        <a:prstGeom prst="diamond">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84AF5B7-02F3-466A-AFE0-14E5227F05F2}">
      <dsp:nvSpPr>
        <dsp:cNvPr id="0" name=""/>
        <dsp:cNvSpPr/>
      </dsp:nvSpPr>
      <dsp:spPr>
        <a:xfrm>
          <a:off x="2395819" y="397855"/>
          <a:ext cx="1633301" cy="16333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fa-IR" sz="3100" kern="1200" dirty="0" smtClean="0">
              <a:cs typeface="B Zar" pitchFamily="2" charset="-78"/>
            </a:rPr>
            <a:t>ریسک بازار</a:t>
          </a:r>
          <a:endParaRPr lang="fa-IR" sz="3100" kern="1200" dirty="0">
            <a:cs typeface="B Zar" pitchFamily="2" charset="-78"/>
          </a:endParaRPr>
        </a:p>
      </dsp:txBody>
      <dsp:txXfrm>
        <a:off x="2475550" y="477586"/>
        <a:ext cx="1473839" cy="1473839"/>
      </dsp:txXfrm>
    </dsp:sp>
    <dsp:sp modelId="{52FB3551-DB31-4E81-8C97-AACF162834D1}">
      <dsp:nvSpPr>
        <dsp:cNvPr id="0" name=""/>
        <dsp:cNvSpPr/>
      </dsp:nvSpPr>
      <dsp:spPr>
        <a:xfrm>
          <a:off x="4154759" y="397855"/>
          <a:ext cx="1633301" cy="163330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fa-IR" sz="3100" kern="1200" dirty="0" smtClean="0">
              <a:cs typeface="B Zar" pitchFamily="2" charset="-78"/>
            </a:rPr>
            <a:t>ریسک اعتباری</a:t>
          </a:r>
          <a:endParaRPr lang="fa-IR" sz="3100" kern="1200" dirty="0">
            <a:cs typeface="B Zar" pitchFamily="2" charset="-78"/>
          </a:endParaRPr>
        </a:p>
      </dsp:txBody>
      <dsp:txXfrm>
        <a:off x="4234490" y="477586"/>
        <a:ext cx="1473839" cy="1473839"/>
      </dsp:txXfrm>
    </dsp:sp>
    <dsp:sp modelId="{63D8E400-BDB4-4FE0-80BD-4A46196FB456}">
      <dsp:nvSpPr>
        <dsp:cNvPr id="0" name=""/>
        <dsp:cNvSpPr/>
      </dsp:nvSpPr>
      <dsp:spPr>
        <a:xfrm>
          <a:off x="2395819" y="2156795"/>
          <a:ext cx="1633301" cy="163330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fa-IR" sz="3100" kern="1200" dirty="0" smtClean="0">
              <a:cs typeface="B Zar" pitchFamily="2" charset="-78"/>
            </a:rPr>
            <a:t>ریسک عملیاتی</a:t>
          </a:r>
          <a:endParaRPr lang="fa-IR" sz="3100" kern="1200" dirty="0">
            <a:cs typeface="B Zar" pitchFamily="2" charset="-78"/>
          </a:endParaRPr>
        </a:p>
      </dsp:txBody>
      <dsp:txXfrm>
        <a:off x="2475550" y="2236526"/>
        <a:ext cx="1473839" cy="1473839"/>
      </dsp:txXfrm>
    </dsp:sp>
    <dsp:sp modelId="{6566AC06-D6BA-4E38-8184-C5160C07B2FC}">
      <dsp:nvSpPr>
        <dsp:cNvPr id="0" name=""/>
        <dsp:cNvSpPr/>
      </dsp:nvSpPr>
      <dsp:spPr>
        <a:xfrm>
          <a:off x="4154759" y="2156795"/>
          <a:ext cx="1633301" cy="163330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fa-IR" sz="3100" kern="1200" dirty="0" smtClean="0">
              <a:cs typeface="B Zar" pitchFamily="2" charset="-78"/>
            </a:rPr>
            <a:t>ریسک نقدینگی</a:t>
          </a:r>
          <a:endParaRPr lang="fa-IR" sz="3100" kern="1200" dirty="0">
            <a:cs typeface="B Zar" pitchFamily="2" charset="-78"/>
          </a:endParaRPr>
        </a:p>
      </dsp:txBody>
      <dsp:txXfrm>
        <a:off x="4234490" y="2236526"/>
        <a:ext cx="1473839" cy="147383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1CB17-538B-406E-9866-D41080C3F708}">
      <dsp:nvSpPr>
        <dsp:cNvPr id="0" name=""/>
        <dsp:cNvSpPr/>
      </dsp:nvSpPr>
      <dsp:spPr>
        <a:xfrm rot="5400000">
          <a:off x="-341536" y="342563"/>
          <a:ext cx="2276909" cy="159383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cs typeface="B Titr" pitchFamily="2" charset="-78"/>
            </a:rPr>
            <a:t>تعیین موجودی‌های سبد دارایی</a:t>
          </a:r>
          <a:endParaRPr lang="fa-IR" sz="1600" kern="1200" dirty="0">
            <a:cs typeface="B Titr" pitchFamily="2" charset="-78"/>
          </a:endParaRPr>
        </a:p>
      </dsp:txBody>
      <dsp:txXfrm rot="-5400000">
        <a:off x="1" y="797944"/>
        <a:ext cx="1593836" cy="683073"/>
      </dsp:txXfrm>
    </dsp:sp>
    <dsp:sp modelId="{CB8C17F3-09DB-4F1C-914B-4FB4971B289D}">
      <dsp:nvSpPr>
        <dsp:cNvPr id="0" name=""/>
        <dsp:cNvSpPr/>
      </dsp:nvSpPr>
      <dsp:spPr>
        <a:xfrm rot="5400000">
          <a:off x="4148862" y="-2553998"/>
          <a:ext cx="1479991" cy="659004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6720" tIns="38100" rIns="38100" bIns="38100" numCol="1" spcCol="1270" anchor="ctr" anchorCtr="0">
          <a:noAutofit/>
        </a:bodyPr>
        <a:lstStyle/>
        <a:p>
          <a:pPr marL="285750" lvl="1" indent="-285750" algn="r" defTabSz="2667000" rtl="1">
            <a:lnSpc>
              <a:spcPct val="90000"/>
            </a:lnSpc>
            <a:spcBef>
              <a:spcPct val="0"/>
            </a:spcBef>
            <a:spcAft>
              <a:spcPct val="15000"/>
            </a:spcAft>
            <a:buChar char="••"/>
          </a:pPr>
          <a:endParaRPr lang="fa-IR" sz="6000" kern="1200" dirty="0">
            <a:cs typeface="B Titr" pitchFamily="2" charset="-78"/>
          </a:endParaRPr>
        </a:p>
      </dsp:txBody>
      <dsp:txXfrm rot="-5400000">
        <a:off x="1593837" y="73274"/>
        <a:ext cx="6517796" cy="1335497"/>
      </dsp:txXfrm>
    </dsp:sp>
    <dsp:sp modelId="{213CCBE0-E6F0-42D7-B49B-FC102B49D904}">
      <dsp:nvSpPr>
        <dsp:cNvPr id="0" name=""/>
        <dsp:cNvSpPr/>
      </dsp:nvSpPr>
      <dsp:spPr>
        <a:xfrm rot="5400000">
          <a:off x="-341536" y="2333847"/>
          <a:ext cx="2276909" cy="159383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cs typeface="B Titr" pitchFamily="2" charset="-78"/>
            </a:rPr>
            <a:t>شناسایی عوامل ریسک</a:t>
          </a:r>
          <a:endParaRPr lang="fa-IR" sz="1600" kern="1200" dirty="0">
            <a:cs typeface="B Titr" pitchFamily="2" charset="-78"/>
          </a:endParaRPr>
        </a:p>
      </dsp:txBody>
      <dsp:txXfrm rot="-5400000">
        <a:off x="1" y="2789228"/>
        <a:ext cx="1593836" cy="683073"/>
      </dsp:txXfrm>
    </dsp:sp>
    <dsp:sp modelId="{3B8E1883-6D91-4566-982E-668B024525C5}">
      <dsp:nvSpPr>
        <dsp:cNvPr id="0" name=""/>
        <dsp:cNvSpPr/>
      </dsp:nvSpPr>
      <dsp:spPr>
        <a:xfrm rot="5400000">
          <a:off x="4148862" y="-562715"/>
          <a:ext cx="1479991" cy="659004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6720" tIns="38100" rIns="38100" bIns="38100" numCol="1" spcCol="1270" anchor="ctr" anchorCtr="0">
          <a:noAutofit/>
        </a:bodyPr>
        <a:lstStyle/>
        <a:p>
          <a:pPr marL="285750" lvl="1" indent="-285750" algn="r" defTabSz="2667000" rtl="1">
            <a:lnSpc>
              <a:spcPct val="90000"/>
            </a:lnSpc>
            <a:spcBef>
              <a:spcPct val="0"/>
            </a:spcBef>
            <a:spcAft>
              <a:spcPct val="15000"/>
            </a:spcAft>
            <a:buChar char="••"/>
          </a:pPr>
          <a:endParaRPr lang="fa-IR" sz="6000" kern="1200" dirty="0">
            <a:cs typeface="B Titr" pitchFamily="2" charset="-78"/>
          </a:endParaRPr>
        </a:p>
      </dsp:txBody>
      <dsp:txXfrm rot="-5400000">
        <a:off x="1593837" y="2064557"/>
        <a:ext cx="6517796" cy="133549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596E8-536D-408F-90B9-EFB93571CCF1}">
      <dsp:nvSpPr>
        <dsp:cNvPr id="0" name=""/>
        <dsp:cNvSpPr/>
      </dsp:nvSpPr>
      <dsp:spPr>
        <a:xfrm rot="5400000">
          <a:off x="-334954" y="338714"/>
          <a:ext cx="2233029" cy="156312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cs typeface="B Titr" pitchFamily="2" charset="-78"/>
            </a:rPr>
            <a:t>فرآیند نگاشت</a:t>
          </a:r>
          <a:endParaRPr lang="fa-IR" sz="2200" kern="1200" dirty="0">
            <a:cs typeface="B Titr" pitchFamily="2" charset="-78"/>
          </a:endParaRPr>
        </a:p>
      </dsp:txBody>
      <dsp:txXfrm rot="-5400000">
        <a:off x="1" y="785319"/>
        <a:ext cx="1563120" cy="669909"/>
      </dsp:txXfrm>
    </dsp:sp>
    <dsp:sp modelId="{6177EEEE-DEBD-48C1-A651-D7A8B86068CC}">
      <dsp:nvSpPr>
        <dsp:cNvPr id="0" name=""/>
        <dsp:cNvSpPr/>
      </dsp:nvSpPr>
      <dsp:spPr>
        <a:xfrm rot="5400000">
          <a:off x="4147765" y="-2580885"/>
          <a:ext cx="1451468" cy="662075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608" tIns="37465" rIns="37465" bIns="37465" numCol="1" spcCol="1270" anchor="ctr" anchorCtr="0">
          <a:noAutofit/>
        </a:bodyPr>
        <a:lstStyle/>
        <a:p>
          <a:pPr marL="285750" lvl="1" indent="-285750" algn="r" defTabSz="2622550" rtl="1">
            <a:lnSpc>
              <a:spcPct val="90000"/>
            </a:lnSpc>
            <a:spcBef>
              <a:spcPct val="0"/>
            </a:spcBef>
            <a:spcAft>
              <a:spcPct val="15000"/>
            </a:spcAft>
            <a:buChar char="••"/>
          </a:pPr>
          <a:endParaRPr lang="fa-IR" sz="5900" kern="1200" dirty="0">
            <a:cs typeface="B Titr" pitchFamily="2" charset="-78"/>
          </a:endParaRPr>
        </a:p>
      </dsp:txBody>
      <dsp:txXfrm rot="-5400000">
        <a:off x="1563120" y="74615"/>
        <a:ext cx="6549904" cy="1309758"/>
      </dsp:txXfrm>
    </dsp:sp>
    <dsp:sp modelId="{6041D289-40B7-44E2-B66D-7A91E97D8C7C}">
      <dsp:nvSpPr>
        <dsp:cNvPr id="0" name=""/>
        <dsp:cNvSpPr/>
      </dsp:nvSpPr>
      <dsp:spPr>
        <a:xfrm rot="5400000">
          <a:off x="-334954" y="2286117"/>
          <a:ext cx="2233029" cy="156312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cs typeface="B Titr" pitchFamily="2" charset="-78"/>
            </a:rPr>
            <a:t>فرآیند استنباط</a:t>
          </a:r>
          <a:endParaRPr lang="fa-IR" sz="2200" kern="1200" dirty="0">
            <a:cs typeface="B Titr" pitchFamily="2" charset="-78"/>
          </a:endParaRPr>
        </a:p>
      </dsp:txBody>
      <dsp:txXfrm rot="-5400000">
        <a:off x="1" y="2732722"/>
        <a:ext cx="1563120" cy="669909"/>
      </dsp:txXfrm>
    </dsp:sp>
    <dsp:sp modelId="{544D8C2D-DB66-47A0-A2B5-ABCEA1066A66}">
      <dsp:nvSpPr>
        <dsp:cNvPr id="0" name=""/>
        <dsp:cNvSpPr/>
      </dsp:nvSpPr>
      <dsp:spPr>
        <a:xfrm rot="5400000">
          <a:off x="4147765" y="-633482"/>
          <a:ext cx="1451468" cy="662075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608" tIns="37465" rIns="37465" bIns="37465" numCol="1" spcCol="1270" anchor="ctr" anchorCtr="0">
          <a:noAutofit/>
        </a:bodyPr>
        <a:lstStyle/>
        <a:p>
          <a:pPr marL="285750" lvl="1" indent="-285750" algn="r" defTabSz="2622550" rtl="1">
            <a:lnSpc>
              <a:spcPct val="90000"/>
            </a:lnSpc>
            <a:spcBef>
              <a:spcPct val="0"/>
            </a:spcBef>
            <a:spcAft>
              <a:spcPct val="15000"/>
            </a:spcAft>
            <a:buChar char="••"/>
          </a:pPr>
          <a:endParaRPr lang="fa-IR" sz="5900" kern="1200" dirty="0">
            <a:cs typeface="B Titr" pitchFamily="2" charset="-78"/>
          </a:endParaRPr>
        </a:p>
      </dsp:txBody>
      <dsp:txXfrm rot="-5400000">
        <a:off x="1563120" y="2022018"/>
        <a:ext cx="6549904" cy="130975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0B9B6-B079-44D6-8FCE-978A2A5DC53D}">
      <dsp:nvSpPr>
        <dsp:cNvPr id="0" name=""/>
        <dsp:cNvSpPr/>
      </dsp:nvSpPr>
      <dsp:spPr>
        <a:xfrm rot="5400000">
          <a:off x="-334954" y="338714"/>
          <a:ext cx="2233029" cy="156312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fa-IR" sz="3000" kern="1200" dirty="0" smtClean="0">
              <a:cs typeface="B Titr" pitchFamily="2" charset="-78"/>
            </a:rPr>
            <a:t>میانگین</a:t>
          </a:r>
          <a:endParaRPr lang="fa-IR" sz="3000" kern="1200" dirty="0">
            <a:cs typeface="B Titr" pitchFamily="2" charset="-78"/>
          </a:endParaRPr>
        </a:p>
      </dsp:txBody>
      <dsp:txXfrm rot="-5400000">
        <a:off x="1" y="785319"/>
        <a:ext cx="1563120" cy="669909"/>
      </dsp:txXfrm>
    </dsp:sp>
    <dsp:sp modelId="{243BF3A8-30AA-4B48-8D84-71CE78BB8605}">
      <dsp:nvSpPr>
        <dsp:cNvPr id="0" name=""/>
        <dsp:cNvSpPr/>
      </dsp:nvSpPr>
      <dsp:spPr>
        <a:xfrm rot="5400000">
          <a:off x="4147765" y="-2580885"/>
          <a:ext cx="1451468" cy="662075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r" defTabSz="844550" rtl="1">
            <a:lnSpc>
              <a:spcPct val="90000"/>
            </a:lnSpc>
            <a:spcBef>
              <a:spcPct val="0"/>
            </a:spcBef>
            <a:spcAft>
              <a:spcPct val="15000"/>
            </a:spcAft>
            <a:buChar char="••"/>
          </a:pPr>
          <a:endParaRPr lang="fa-IR" sz="1900" kern="1200" dirty="0">
            <a:cs typeface="B Titr" pitchFamily="2" charset="-78"/>
          </a:endParaRPr>
        </a:p>
        <a:p>
          <a:pPr marL="171450" lvl="1" indent="-171450" algn="r" defTabSz="844550" rtl="1">
            <a:lnSpc>
              <a:spcPct val="90000"/>
            </a:lnSpc>
            <a:spcBef>
              <a:spcPct val="0"/>
            </a:spcBef>
            <a:spcAft>
              <a:spcPct val="15000"/>
            </a:spcAft>
            <a:buChar char="••"/>
          </a:pPr>
          <a:endParaRPr lang="fa-IR" sz="1900" kern="1200" dirty="0">
            <a:cs typeface="B Titr" pitchFamily="2" charset="-78"/>
          </a:endParaRPr>
        </a:p>
        <a:p>
          <a:pPr marL="171450" lvl="1" indent="-171450" algn="r" defTabSz="844550" rtl="1">
            <a:lnSpc>
              <a:spcPct val="90000"/>
            </a:lnSpc>
            <a:spcBef>
              <a:spcPct val="0"/>
            </a:spcBef>
            <a:spcAft>
              <a:spcPct val="15000"/>
            </a:spcAft>
            <a:buChar char="••"/>
          </a:pPr>
          <a:endParaRPr lang="fa-IR" sz="1900" kern="1200" dirty="0">
            <a:cs typeface="B Titr" pitchFamily="2" charset="-78"/>
          </a:endParaRPr>
        </a:p>
      </dsp:txBody>
      <dsp:txXfrm rot="-5400000">
        <a:off x="1563120" y="74615"/>
        <a:ext cx="6549904" cy="1309758"/>
      </dsp:txXfrm>
    </dsp:sp>
    <dsp:sp modelId="{1B3F6E43-0102-4E04-9D93-29CD85C1C951}">
      <dsp:nvSpPr>
        <dsp:cNvPr id="0" name=""/>
        <dsp:cNvSpPr/>
      </dsp:nvSpPr>
      <dsp:spPr>
        <a:xfrm rot="5400000">
          <a:off x="-334954" y="2286117"/>
          <a:ext cx="2233029" cy="156312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fa-IR" sz="3000" kern="1200" dirty="0" smtClean="0">
              <a:cs typeface="B Titr" pitchFamily="2" charset="-78"/>
            </a:rPr>
            <a:t>واریانس</a:t>
          </a:r>
          <a:endParaRPr lang="fa-IR" sz="3000" kern="1200" dirty="0">
            <a:cs typeface="B Titr" pitchFamily="2" charset="-78"/>
          </a:endParaRPr>
        </a:p>
      </dsp:txBody>
      <dsp:txXfrm rot="-5400000">
        <a:off x="1" y="2732722"/>
        <a:ext cx="1563120" cy="669909"/>
      </dsp:txXfrm>
    </dsp:sp>
    <dsp:sp modelId="{29C09F4E-4F9A-447A-AF65-3B9766059398}">
      <dsp:nvSpPr>
        <dsp:cNvPr id="0" name=""/>
        <dsp:cNvSpPr/>
      </dsp:nvSpPr>
      <dsp:spPr>
        <a:xfrm rot="5400000">
          <a:off x="4147765" y="-633482"/>
          <a:ext cx="1451468" cy="662075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r" defTabSz="844550" rtl="1">
            <a:lnSpc>
              <a:spcPct val="90000"/>
            </a:lnSpc>
            <a:spcBef>
              <a:spcPct val="0"/>
            </a:spcBef>
            <a:spcAft>
              <a:spcPct val="15000"/>
            </a:spcAft>
            <a:buChar char="••"/>
          </a:pPr>
          <a:endParaRPr lang="fa-IR" sz="1900" kern="1200" dirty="0">
            <a:cs typeface="B Titr" pitchFamily="2" charset="-78"/>
          </a:endParaRPr>
        </a:p>
      </dsp:txBody>
      <dsp:txXfrm rot="-5400000">
        <a:off x="1563120" y="2022018"/>
        <a:ext cx="6549904" cy="130975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319FE-C53E-4D55-B552-C8B5FF6B3022}">
      <dsp:nvSpPr>
        <dsp:cNvPr id="0" name=""/>
        <dsp:cNvSpPr/>
      </dsp:nvSpPr>
      <dsp:spPr>
        <a:xfrm>
          <a:off x="0" y="0"/>
          <a:ext cx="8183880" cy="418795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kern="1200" dirty="0" smtClean="0">
              <a:cs typeface="B Titr" pitchFamily="2" charset="-78"/>
            </a:rPr>
            <a:t>گام اول</a:t>
          </a:r>
          <a:endParaRPr lang="fa-IR" sz="4400" kern="1200" dirty="0">
            <a:cs typeface="B Titr" pitchFamily="2" charset="-78"/>
          </a:endParaRPr>
        </a:p>
      </dsp:txBody>
      <dsp:txXfrm>
        <a:off x="0" y="0"/>
        <a:ext cx="8183880" cy="1256385"/>
      </dsp:txXfrm>
    </dsp:sp>
    <dsp:sp modelId="{E0021A6D-8D14-439E-B083-CECCE082F36B}">
      <dsp:nvSpPr>
        <dsp:cNvPr id="0" name=""/>
        <dsp:cNvSpPr/>
      </dsp:nvSpPr>
      <dsp:spPr>
        <a:xfrm>
          <a:off x="818387" y="1257612"/>
          <a:ext cx="6547104" cy="12627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91440" rIns="121920" bIns="91440" numCol="1" spcCol="1270" anchor="ctr" anchorCtr="0">
          <a:noAutofit/>
        </a:bodyPr>
        <a:lstStyle/>
        <a:p>
          <a:pPr lvl="0" algn="ctr" defTabSz="2133600" rtl="1">
            <a:lnSpc>
              <a:spcPct val="90000"/>
            </a:lnSpc>
            <a:spcBef>
              <a:spcPct val="0"/>
            </a:spcBef>
            <a:spcAft>
              <a:spcPct val="35000"/>
            </a:spcAft>
          </a:pPr>
          <a:endParaRPr lang="fa-IR" sz="4800" kern="1200" dirty="0">
            <a:cs typeface="B Titr" pitchFamily="2" charset="-78"/>
          </a:endParaRPr>
        </a:p>
      </dsp:txBody>
      <dsp:txXfrm>
        <a:off x="855371" y="1294596"/>
        <a:ext cx="6473136" cy="1188756"/>
      </dsp:txXfrm>
    </dsp:sp>
    <dsp:sp modelId="{65175D96-1BEA-4CB2-96F0-D9DF839A2BC3}">
      <dsp:nvSpPr>
        <dsp:cNvPr id="0" name=""/>
        <dsp:cNvSpPr/>
      </dsp:nvSpPr>
      <dsp:spPr>
        <a:xfrm>
          <a:off x="818387" y="2714602"/>
          <a:ext cx="6547104" cy="12627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91440" rIns="121920" bIns="91440" numCol="1" spcCol="1270" anchor="ctr" anchorCtr="0">
          <a:noAutofit/>
        </a:bodyPr>
        <a:lstStyle/>
        <a:p>
          <a:pPr lvl="0" algn="ctr" defTabSz="2133600" rtl="1">
            <a:lnSpc>
              <a:spcPct val="90000"/>
            </a:lnSpc>
            <a:spcBef>
              <a:spcPct val="0"/>
            </a:spcBef>
            <a:spcAft>
              <a:spcPct val="35000"/>
            </a:spcAft>
          </a:pPr>
          <a:endParaRPr lang="fa-IR" sz="4800" kern="1200" dirty="0">
            <a:cs typeface="B Titr" pitchFamily="2" charset="-78"/>
          </a:endParaRPr>
        </a:p>
      </dsp:txBody>
      <dsp:txXfrm>
        <a:off x="855371" y="2751586"/>
        <a:ext cx="6473136" cy="118875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9F371-7BD2-416B-9497-29E82CA908E7}">
      <dsp:nvSpPr>
        <dsp:cNvPr id="0" name=""/>
        <dsp:cNvSpPr/>
      </dsp:nvSpPr>
      <dsp:spPr>
        <a:xfrm>
          <a:off x="3996" y="0"/>
          <a:ext cx="8175887" cy="4422648"/>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fa-IR" sz="4800" kern="1200" dirty="0" smtClean="0">
              <a:cs typeface="B Titr" pitchFamily="2" charset="-78"/>
            </a:rPr>
            <a:t>گام دوم</a:t>
          </a:r>
          <a:endParaRPr lang="fa-IR" sz="4800" kern="1200" dirty="0">
            <a:cs typeface="B Titr" pitchFamily="2" charset="-78"/>
          </a:endParaRPr>
        </a:p>
      </dsp:txBody>
      <dsp:txXfrm>
        <a:off x="3996" y="0"/>
        <a:ext cx="8175887" cy="1326794"/>
      </dsp:txXfrm>
    </dsp:sp>
    <dsp:sp modelId="{D5A3C0D1-CF1A-441C-A297-034AE2490173}">
      <dsp:nvSpPr>
        <dsp:cNvPr id="0" name=""/>
        <dsp:cNvSpPr/>
      </dsp:nvSpPr>
      <dsp:spPr>
        <a:xfrm>
          <a:off x="821584" y="1327395"/>
          <a:ext cx="6540710" cy="173006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rtl="1">
            <a:lnSpc>
              <a:spcPct val="90000"/>
            </a:lnSpc>
            <a:spcBef>
              <a:spcPct val="0"/>
            </a:spcBef>
            <a:spcAft>
              <a:spcPct val="35000"/>
            </a:spcAft>
          </a:pPr>
          <a:endParaRPr lang="fa-IR" sz="6500" kern="1200" dirty="0"/>
        </a:p>
      </dsp:txBody>
      <dsp:txXfrm>
        <a:off x="872256" y="1378067"/>
        <a:ext cx="6439366" cy="1628721"/>
      </dsp:txXfrm>
    </dsp:sp>
    <dsp:sp modelId="{E6E0BFFF-F300-4A67-AB7F-BD53C1721F24}">
      <dsp:nvSpPr>
        <dsp:cNvPr id="0" name=""/>
        <dsp:cNvSpPr/>
      </dsp:nvSpPr>
      <dsp:spPr>
        <a:xfrm>
          <a:off x="821584" y="3209921"/>
          <a:ext cx="6540710" cy="99099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104775" rIns="139700" bIns="104775" numCol="1" spcCol="1270" anchor="ctr" anchorCtr="0">
          <a:noAutofit/>
        </a:bodyPr>
        <a:lstStyle/>
        <a:p>
          <a:pPr lvl="0" algn="ctr" defTabSz="2444750" rtl="1">
            <a:lnSpc>
              <a:spcPct val="90000"/>
            </a:lnSpc>
            <a:spcBef>
              <a:spcPct val="0"/>
            </a:spcBef>
            <a:spcAft>
              <a:spcPct val="35000"/>
            </a:spcAft>
          </a:pPr>
          <a:endParaRPr lang="fa-IR" sz="5500" kern="1200" dirty="0"/>
        </a:p>
      </dsp:txBody>
      <dsp:txXfrm>
        <a:off x="850609" y="3238946"/>
        <a:ext cx="6482660" cy="9329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5A5E0-3F6C-4513-80B6-6645663AA428}">
      <dsp:nvSpPr>
        <dsp:cNvPr id="0" name=""/>
        <dsp:cNvSpPr/>
      </dsp:nvSpPr>
      <dsp:spPr>
        <a:xfrm>
          <a:off x="3996" y="0"/>
          <a:ext cx="8175887" cy="418795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fa-IR" sz="4800" kern="1200" dirty="0" smtClean="0">
              <a:cs typeface="B Titr" pitchFamily="2" charset="-78"/>
            </a:rPr>
            <a:t>گام سوم</a:t>
          </a:r>
          <a:endParaRPr lang="fa-IR" sz="4800" kern="1200" dirty="0">
            <a:cs typeface="B Titr" pitchFamily="2" charset="-78"/>
          </a:endParaRPr>
        </a:p>
      </dsp:txBody>
      <dsp:txXfrm>
        <a:off x="3996" y="0"/>
        <a:ext cx="8175887" cy="1256385"/>
      </dsp:txXfrm>
    </dsp:sp>
    <dsp:sp modelId="{B48C85E4-7625-4E37-8B7F-6E0B16973A52}">
      <dsp:nvSpPr>
        <dsp:cNvPr id="0" name=""/>
        <dsp:cNvSpPr/>
      </dsp:nvSpPr>
      <dsp:spPr>
        <a:xfrm>
          <a:off x="821584" y="1257172"/>
          <a:ext cx="6540710" cy="9860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02870" rIns="137160" bIns="102870" numCol="1" spcCol="1270" anchor="ctr" anchorCtr="0">
          <a:noAutofit/>
        </a:bodyPr>
        <a:lstStyle/>
        <a:p>
          <a:pPr lvl="0" algn="ctr" defTabSz="2400300" rtl="1">
            <a:lnSpc>
              <a:spcPct val="90000"/>
            </a:lnSpc>
            <a:spcBef>
              <a:spcPct val="0"/>
            </a:spcBef>
            <a:spcAft>
              <a:spcPct val="35000"/>
            </a:spcAft>
          </a:pPr>
          <a:endParaRPr lang="fa-IR" sz="5400" kern="1200" dirty="0"/>
        </a:p>
      </dsp:txBody>
      <dsp:txXfrm>
        <a:off x="850463" y="1286051"/>
        <a:ext cx="6482952" cy="928242"/>
      </dsp:txXfrm>
    </dsp:sp>
    <dsp:sp modelId="{A2E79705-4C3E-44AE-83B0-499C40A69BF1}">
      <dsp:nvSpPr>
        <dsp:cNvPr id="0" name=""/>
        <dsp:cNvSpPr/>
      </dsp:nvSpPr>
      <dsp:spPr>
        <a:xfrm>
          <a:off x="821584" y="2305645"/>
          <a:ext cx="6540710" cy="1672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rtl="1">
            <a:lnSpc>
              <a:spcPct val="90000"/>
            </a:lnSpc>
            <a:spcBef>
              <a:spcPct val="0"/>
            </a:spcBef>
            <a:spcAft>
              <a:spcPct val="35000"/>
            </a:spcAft>
          </a:pPr>
          <a:endParaRPr lang="fa-IR" sz="6500" kern="1200" dirty="0"/>
        </a:p>
      </dsp:txBody>
      <dsp:txXfrm>
        <a:off x="870559" y="2354620"/>
        <a:ext cx="6442760" cy="1574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25C91-362B-445B-B636-D7DCCCB05C5F}">
      <dsp:nvSpPr>
        <dsp:cNvPr id="0" name=""/>
        <dsp:cNvSpPr/>
      </dsp:nvSpPr>
      <dsp:spPr>
        <a:xfrm>
          <a:off x="789" y="1410611"/>
          <a:ext cx="1657060" cy="13667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Low" defTabSz="800100" rtl="1">
            <a:lnSpc>
              <a:spcPct val="90000"/>
            </a:lnSpc>
            <a:spcBef>
              <a:spcPct val="0"/>
            </a:spcBef>
            <a:spcAft>
              <a:spcPct val="15000"/>
            </a:spcAft>
            <a:buChar char="••"/>
          </a:pPr>
          <a:r>
            <a:rPr lang="fa-IR" sz="1800" kern="1200" dirty="0" smtClean="0">
              <a:latin typeface="Arial Unicode MS" pitchFamily="34" charset="-128"/>
              <a:ea typeface="Arial Unicode MS" pitchFamily="34" charset="-128"/>
              <a:cs typeface="B Mitra" pitchFamily="2" charset="-78"/>
            </a:rPr>
            <a:t>کاستی در فرآیندها و رویه‌ها </a:t>
          </a:r>
          <a:endParaRPr lang="fa-IR" sz="1800" kern="1200" dirty="0">
            <a:latin typeface="Arial Unicode MS" pitchFamily="34" charset="-128"/>
            <a:ea typeface="Arial Unicode MS" pitchFamily="34" charset="-128"/>
            <a:cs typeface="B Mitra" pitchFamily="2" charset="-78"/>
          </a:endParaRPr>
        </a:p>
      </dsp:txBody>
      <dsp:txXfrm>
        <a:off x="32241" y="1442063"/>
        <a:ext cx="1594156" cy="1010953"/>
      </dsp:txXfrm>
    </dsp:sp>
    <dsp:sp modelId="{5815113F-C9F1-4E68-8DDD-361CE8C7583C}">
      <dsp:nvSpPr>
        <dsp:cNvPr id="0" name=""/>
        <dsp:cNvSpPr/>
      </dsp:nvSpPr>
      <dsp:spPr>
        <a:xfrm>
          <a:off x="932607" y="1738258"/>
          <a:ext cx="1824277" cy="1824277"/>
        </a:xfrm>
        <a:prstGeom prst="leftCircularArrow">
          <a:avLst>
            <a:gd name="adj1" fmla="val 3137"/>
            <a:gd name="adj2" fmla="val 385917"/>
            <a:gd name="adj3" fmla="val 2161428"/>
            <a:gd name="adj4" fmla="val 9024489"/>
            <a:gd name="adj5" fmla="val 366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8C65AB7-DF1B-40A7-8CB5-EB46D157E737}">
      <dsp:nvSpPr>
        <dsp:cNvPr id="0" name=""/>
        <dsp:cNvSpPr/>
      </dsp:nvSpPr>
      <dsp:spPr>
        <a:xfrm>
          <a:off x="369024" y="2484469"/>
          <a:ext cx="1472942" cy="58574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ریسک عملیاتی</a:t>
          </a:r>
          <a:endParaRPr lang="fa-IR" sz="2000" kern="1200" dirty="0">
            <a:cs typeface="B Titr" pitchFamily="2" charset="-78"/>
          </a:endParaRPr>
        </a:p>
      </dsp:txBody>
      <dsp:txXfrm>
        <a:off x="386180" y="2501625"/>
        <a:ext cx="1438630" cy="551428"/>
      </dsp:txXfrm>
    </dsp:sp>
    <dsp:sp modelId="{E9037B5C-7697-4C91-BD2B-B9C9AB5291E2}">
      <dsp:nvSpPr>
        <dsp:cNvPr id="0" name=""/>
        <dsp:cNvSpPr/>
      </dsp:nvSpPr>
      <dsp:spPr>
        <a:xfrm>
          <a:off x="2114496" y="1410611"/>
          <a:ext cx="1657060" cy="13667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Low" defTabSz="800100" rtl="1">
            <a:lnSpc>
              <a:spcPct val="90000"/>
            </a:lnSpc>
            <a:spcBef>
              <a:spcPct val="0"/>
            </a:spcBef>
            <a:spcAft>
              <a:spcPct val="15000"/>
            </a:spcAft>
            <a:buChar char="••"/>
          </a:pPr>
          <a:r>
            <a:rPr lang="fa-IR" sz="1800" kern="1200" dirty="0" smtClean="0">
              <a:latin typeface="Arial Unicode MS" pitchFamily="34" charset="-128"/>
              <a:ea typeface="Arial Unicode MS" pitchFamily="34" charset="-128"/>
              <a:cs typeface="B Mitra" pitchFamily="2" charset="-78"/>
            </a:rPr>
            <a:t>قصور در بازپرداخت وام‌ها</a:t>
          </a:r>
          <a:endParaRPr lang="fa-IR" sz="1800" kern="1200" dirty="0">
            <a:latin typeface="Arial Unicode MS" pitchFamily="34" charset="-128"/>
            <a:ea typeface="Arial Unicode MS" pitchFamily="34" charset="-128"/>
            <a:cs typeface="B Mitra" pitchFamily="2" charset="-78"/>
          </a:endParaRPr>
        </a:p>
      </dsp:txBody>
      <dsp:txXfrm>
        <a:off x="2145948" y="1734934"/>
        <a:ext cx="1594156" cy="1010953"/>
      </dsp:txXfrm>
    </dsp:sp>
    <dsp:sp modelId="{C0E59280-6002-4585-842D-855C03782DA2}">
      <dsp:nvSpPr>
        <dsp:cNvPr id="0" name=""/>
        <dsp:cNvSpPr/>
      </dsp:nvSpPr>
      <dsp:spPr>
        <a:xfrm>
          <a:off x="3032506" y="571828"/>
          <a:ext cx="2036013" cy="2036013"/>
        </a:xfrm>
        <a:prstGeom prst="circularArrow">
          <a:avLst>
            <a:gd name="adj1" fmla="val 2811"/>
            <a:gd name="adj2" fmla="val 343143"/>
            <a:gd name="adj3" fmla="val 19481346"/>
            <a:gd name="adj4" fmla="val 12575511"/>
            <a:gd name="adj5" fmla="val 3279"/>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089911-B656-4C55-8560-12D235606E9F}">
      <dsp:nvSpPr>
        <dsp:cNvPr id="0" name=""/>
        <dsp:cNvSpPr/>
      </dsp:nvSpPr>
      <dsp:spPr>
        <a:xfrm>
          <a:off x="2482732" y="1117741"/>
          <a:ext cx="1472942" cy="58574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ریسک اعتباری</a:t>
          </a:r>
          <a:endParaRPr lang="fa-IR" sz="2000" kern="1200" dirty="0">
            <a:cs typeface="B Titr" pitchFamily="2" charset="-78"/>
          </a:endParaRPr>
        </a:p>
      </dsp:txBody>
      <dsp:txXfrm>
        <a:off x="2499888" y="1134897"/>
        <a:ext cx="1438630" cy="551428"/>
      </dsp:txXfrm>
    </dsp:sp>
    <dsp:sp modelId="{F9B9DEA3-5F09-4F9C-933B-3799E1E66A0E}">
      <dsp:nvSpPr>
        <dsp:cNvPr id="0" name=""/>
        <dsp:cNvSpPr/>
      </dsp:nvSpPr>
      <dsp:spPr>
        <a:xfrm>
          <a:off x="4228204" y="1410611"/>
          <a:ext cx="1657060" cy="136672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Low" defTabSz="800100" rtl="1">
            <a:lnSpc>
              <a:spcPct val="90000"/>
            </a:lnSpc>
            <a:spcBef>
              <a:spcPct val="0"/>
            </a:spcBef>
            <a:spcAft>
              <a:spcPct val="15000"/>
            </a:spcAft>
            <a:buChar char="••"/>
          </a:pPr>
          <a:r>
            <a:rPr lang="fa-IR" sz="1800" kern="1200" dirty="0" smtClean="0">
              <a:latin typeface="Arial Unicode MS" pitchFamily="34" charset="-128"/>
              <a:ea typeface="Arial Unicode MS" pitchFamily="34" charset="-128"/>
              <a:cs typeface="B Mitra" pitchFamily="2" charset="-78"/>
            </a:rPr>
            <a:t>هجوم برای بیرون‌کشیدن سپرده‌ها</a:t>
          </a:r>
          <a:endParaRPr lang="fa-IR" sz="1800" kern="1200" dirty="0">
            <a:latin typeface="Arial Unicode MS" pitchFamily="34" charset="-128"/>
            <a:ea typeface="Arial Unicode MS" pitchFamily="34" charset="-128"/>
            <a:cs typeface="B Mitra" pitchFamily="2" charset="-78"/>
          </a:endParaRPr>
        </a:p>
      </dsp:txBody>
      <dsp:txXfrm>
        <a:off x="4259656" y="1442063"/>
        <a:ext cx="1594156" cy="1010953"/>
      </dsp:txXfrm>
    </dsp:sp>
    <dsp:sp modelId="{C454D00A-84BE-4B8B-B8F1-D7A43DC9FF6E}">
      <dsp:nvSpPr>
        <dsp:cNvPr id="0" name=""/>
        <dsp:cNvSpPr/>
      </dsp:nvSpPr>
      <dsp:spPr>
        <a:xfrm>
          <a:off x="5160023" y="1738258"/>
          <a:ext cx="1824277" cy="1824277"/>
        </a:xfrm>
        <a:prstGeom prst="leftCircularArrow">
          <a:avLst>
            <a:gd name="adj1" fmla="val 3137"/>
            <a:gd name="adj2" fmla="val 385917"/>
            <a:gd name="adj3" fmla="val 2161428"/>
            <a:gd name="adj4" fmla="val 9024489"/>
            <a:gd name="adj5" fmla="val 366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29A005-E11E-424B-BDBD-73C25440267B}">
      <dsp:nvSpPr>
        <dsp:cNvPr id="0" name=""/>
        <dsp:cNvSpPr/>
      </dsp:nvSpPr>
      <dsp:spPr>
        <a:xfrm>
          <a:off x="4596440" y="2484469"/>
          <a:ext cx="1472942" cy="58574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ریسک نقدینگی</a:t>
          </a:r>
          <a:endParaRPr lang="fa-IR" sz="2000" kern="1200" dirty="0">
            <a:cs typeface="B Titr" pitchFamily="2" charset="-78"/>
          </a:endParaRPr>
        </a:p>
      </dsp:txBody>
      <dsp:txXfrm>
        <a:off x="4613596" y="2501625"/>
        <a:ext cx="1438630" cy="551428"/>
      </dsp:txXfrm>
    </dsp:sp>
    <dsp:sp modelId="{3498A026-CFED-4283-930F-86779D035D67}">
      <dsp:nvSpPr>
        <dsp:cNvPr id="0" name=""/>
        <dsp:cNvSpPr/>
      </dsp:nvSpPr>
      <dsp:spPr>
        <a:xfrm>
          <a:off x="6341912" y="1410611"/>
          <a:ext cx="1657060" cy="136672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Low" defTabSz="800100" rtl="1">
            <a:lnSpc>
              <a:spcPct val="90000"/>
            </a:lnSpc>
            <a:spcBef>
              <a:spcPct val="0"/>
            </a:spcBef>
            <a:spcAft>
              <a:spcPct val="15000"/>
            </a:spcAft>
            <a:buChar char="••"/>
          </a:pPr>
          <a:r>
            <a:rPr lang="fa-IR" sz="1800" kern="1200" dirty="0" smtClean="0">
              <a:latin typeface="Arial Unicode MS" pitchFamily="34" charset="-128"/>
              <a:ea typeface="Arial Unicode MS" pitchFamily="34" charset="-128"/>
              <a:cs typeface="B Mitra" pitchFamily="2" charset="-78"/>
            </a:rPr>
            <a:t>کاهش قیمت سهام</a:t>
          </a:r>
          <a:endParaRPr lang="en-US" sz="1800" kern="1200" dirty="0">
            <a:latin typeface="Arial Unicode MS" pitchFamily="34" charset="-128"/>
            <a:ea typeface="Arial Unicode MS" pitchFamily="34" charset="-128"/>
            <a:cs typeface="B Mitra" pitchFamily="2" charset="-78"/>
          </a:endParaRPr>
        </a:p>
      </dsp:txBody>
      <dsp:txXfrm>
        <a:off x="6373364" y="1734934"/>
        <a:ext cx="1594156" cy="1010953"/>
      </dsp:txXfrm>
    </dsp:sp>
    <dsp:sp modelId="{AA1D052F-72C0-4C4B-9916-3BC24091D93A}">
      <dsp:nvSpPr>
        <dsp:cNvPr id="0" name=""/>
        <dsp:cNvSpPr/>
      </dsp:nvSpPr>
      <dsp:spPr>
        <a:xfrm>
          <a:off x="6710148" y="1117741"/>
          <a:ext cx="1472942" cy="58574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ریسک بازار</a:t>
          </a:r>
          <a:endParaRPr lang="fa-IR" sz="2000" kern="1200" dirty="0">
            <a:cs typeface="B Titr" pitchFamily="2" charset="-78"/>
          </a:endParaRPr>
        </a:p>
      </dsp:txBody>
      <dsp:txXfrm>
        <a:off x="6727304" y="1134897"/>
        <a:ext cx="1438630" cy="551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CBA5A-4688-4201-8A49-FBEE029669DB}">
      <dsp:nvSpPr>
        <dsp:cNvPr id="0" name=""/>
        <dsp:cNvSpPr/>
      </dsp:nvSpPr>
      <dsp:spPr>
        <a:xfrm>
          <a:off x="2893768" y="1784575"/>
          <a:ext cx="2396342" cy="239634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latin typeface="Arial Unicode MS" pitchFamily="34" charset="-128"/>
              <a:ea typeface="Arial Unicode MS" pitchFamily="34" charset="-128"/>
              <a:cs typeface="B Titr" pitchFamily="2" charset="-78"/>
            </a:rPr>
            <a:t>ریسک اعتباری</a:t>
          </a:r>
          <a:endParaRPr lang="fa-IR" sz="3200" kern="1200" dirty="0">
            <a:latin typeface="Arial Unicode MS" pitchFamily="34" charset="-128"/>
            <a:ea typeface="Arial Unicode MS" pitchFamily="34" charset="-128"/>
            <a:cs typeface="B Titr" pitchFamily="2" charset="-78"/>
          </a:endParaRPr>
        </a:p>
      </dsp:txBody>
      <dsp:txXfrm>
        <a:off x="3244704" y="2135511"/>
        <a:ext cx="1694470" cy="1694470"/>
      </dsp:txXfrm>
    </dsp:sp>
    <dsp:sp modelId="{7D2D71A1-EF00-4C25-8F10-5C216EE5EB0E}">
      <dsp:nvSpPr>
        <dsp:cNvPr id="0" name=""/>
        <dsp:cNvSpPr/>
      </dsp:nvSpPr>
      <dsp:spPr>
        <a:xfrm rot="12900000">
          <a:off x="937396" y="1227204"/>
          <a:ext cx="2270102" cy="682957"/>
        </a:xfrm>
        <a:prstGeom prst="leftArrow">
          <a:avLst>
            <a:gd name="adj1" fmla="val 60000"/>
            <a:gd name="adj2" fmla="val 5000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268E44BD-718C-476F-A75C-46B004D46A3D}">
      <dsp:nvSpPr>
        <dsp:cNvPr id="0" name=""/>
        <dsp:cNvSpPr/>
      </dsp:nvSpPr>
      <dsp:spPr>
        <a:xfrm>
          <a:off x="4405" y="7034"/>
          <a:ext cx="2276525" cy="1821220"/>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1">
            <a:lnSpc>
              <a:spcPct val="90000"/>
            </a:lnSpc>
            <a:spcBef>
              <a:spcPct val="0"/>
            </a:spcBef>
            <a:spcAft>
              <a:spcPct val="35000"/>
            </a:spcAft>
          </a:pPr>
          <a:r>
            <a:rPr lang="fa-IR" sz="3200" kern="1200" dirty="0" smtClean="0">
              <a:latin typeface="Arial Unicode MS" pitchFamily="34" charset="-128"/>
              <a:ea typeface="Arial Unicode MS" pitchFamily="34" charset="-128"/>
              <a:cs typeface="B Titr" pitchFamily="2" charset="-78"/>
            </a:rPr>
            <a:t>ریسک بازار قیمت کالا</a:t>
          </a:r>
          <a:endParaRPr lang="fa-IR" sz="3200" kern="1200" dirty="0">
            <a:latin typeface="Arial Unicode MS" pitchFamily="34" charset="-128"/>
            <a:ea typeface="Arial Unicode MS" pitchFamily="34" charset="-128"/>
            <a:cs typeface="B Titr" pitchFamily="2" charset="-78"/>
          </a:endParaRPr>
        </a:p>
      </dsp:txBody>
      <dsp:txXfrm>
        <a:off x="57747" y="60376"/>
        <a:ext cx="2169841" cy="1714536"/>
      </dsp:txXfrm>
    </dsp:sp>
    <dsp:sp modelId="{A9E82F63-10A7-416F-886C-938BEDE7278A}">
      <dsp:nvSpPr>
        <dsp:cNvPr id="0" name=""/>
        <dsp:cNvSpPr/>
      </dsp:nvSpPr>
      <dsp:spPr>
        <a:xfrm rot="19500000">
          <a:off x="4976380" y="1227204"/>
          <a:ext cx="2270102" cy="682957"/>
        </a:xfrm>
        <a:prstGeom prst="leftArrow">
          <a:avLst>
            <a:gd name="adj1" fmla="val 60000"/>
            <a:gd name="adj2" fmla="val 50000"/>
          </a:avLst>
        </a:prstGeom>
        <a:solidFill>
          <a:schemeClr val="accent5">
            <a:hueOff val="-14019298"/>
            <a:satOff val="20613"/>
            <a:lumOff val="17647"/>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18F4E7D4-5C1C-435E-BF74-E335DFA2E9FC}">
      <dsp:nvSpPr>
        <dsp:cNvPr id="0" name=""/>
        <dsp:cNvSpPr/>
      </dsp:nvSpPr>
      <dsp:spPr>
        <a:xfrm>
          <a:off x="5902949" y="7034"/>
          <a:ext cx="2276525" cy="1821220"/>
        </a:xfrm>
        <a:prstGeom prst="roundRect">
          <a:avLst>
            <a:gd name="adj" fmla="val 10000"/>
          </a:avLst>
        </a:prstGeom>
        <a:solidFill>
          <a:schemeClr val="accent5">
            <a:hueOff val="-14019298"/>
            <a:satOff val="20613"/>
            <a:lumOff val="1764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1">
            <a:lnSpc>
              <a:spcPct val="90000"/>
            </a:lnSpc>
            <a:spcBef>
              <a:spcPct val="0"/>
            </a:spcBef>
            <a:spcAft>
              <a:spcPct val="35000"/>
            </a:spcAft>
          </a:pPr>
          <a:r>
            <a:rPr lang="fa-IR" sz="3200" kern="1200" dirty="0" smtClean="0">
              <a:latin typeface="Arial Unicode MS" pitchFamily="34" charset="-128"/>
              <a:ea typeface="Arial Unicode MS" pitchFamily="34" charset="-128"/>
              <a:cs typeface="B Titr" pitchFamily="2" charset="-78"/>
            </a:rPr>
            <a:t>ریسک بازار اوراق بهادار</a:t>
          </a:r>
          <a:endParaRPr lang="fa-IR" sz="3200" kern="1200" dirty="0">
            <a:latin typeface="Arial Unicode MS" pitchFamily="34" charset="-128"/>
            <a:ea typeface="Arial Unicode MS" pitchFamily="34" charset="-128"/>
            <a:cs typeface="B Titr" pitchFamily="2" charset="-78"/>
          </a:endParaRPr>
        </a:p>
      </dsp:txBody>
      <dsp:txXfrm>
        <a:off x="5956291" y="60376"/>
        <a:ext cx="2169841" cy="17145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D49B60-8630-40CB-A444-266728748F4C}" type="datetimeFigureOut">
              <a:rPr lang="en-US" smtClean="0"/>
              <a:t>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www.iranfinance.net</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C68D6-42B2-47C7-A0A2-490CE126C6BC}" type="slidenum">
              <a:rPr lang="en-US" smtClean="0"/>
              <a:t>‹#›</a:t>
            </a:fld>
            <a:endParaRPr lang="en-US"/>
          </a:p>
        </p:txBody>
      </p:sp>
    </p:spTree>
    <p:extLst>
      <p:ext uri="{BB962C8B-B14F-4D97-AF65-F5344CB8AC3E}">
        <p14:creationId xmlns:p14="http://schemas.microsoft.com/office/powerpoint/2010/main" val="38830866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E196083-1F86-459E-BA98-1A56746C0E7D}" type="datetimeFigureOut">
              <a:rPr lang="fa-IR" smtClean="0"/>
              <a:pPr/>
              <a:t>1434/02/19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smtClean="0"/>
              <a:t>www.iranfinance.net</a:t>
            </a: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B946E9D-8DDD-4F7B-AC98-5D185A215068}" type="slidenum">
              <a:rPr lang="fa-IR" smtClean="0"/>
              <a:pPr/>
              <a:t>‹#›</a:t>
            </a:fld>
            <a:endParaRPr lang="fa-IR"/>
          </a:p>
        </p:txBody>
      </p:sp>
    </p:spTree>
    <p:extLst>
      <p:ext uri="{BB962C8B-B14F-4D97-AF65-F5344CB8AC3E}">
        <p14:creationId xmlns:p14="http://schemas.microsoft.com/office/powerpoint/2010/main" val="521621495"/>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46E9D-8DDD-4F7B-AC98-5D185A215068}" type="slidenum">
              <a:rPr lang="fa-IR" smtClean="0"/>
              <a:pPr/>
              <a:t>1</a:t>
            </a:fld>
            <a:endParaRPr lang="fa-IR"/>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16</a:t>
            </a:fld>
            <a:endParaRPr lang="fa-IR"/>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2232025" y="363538"/>
            <a:ext cx="2474913" cy="1857375"/>
          </a:xfrm>
          <a:ln/>
        </p:spPr>
      </p:sp>
      <p:sp>
        <p:nvSpPr>
          <p:cNvPr id="25603" name="Rectangle 3"/>
          <p:cNvSpPr>
            <a:spLocks noGrp="1" noChangeArrowheads="1"/>
          </p:cNvSpPr>
          <p:nvPr>
            <p:ph type="body" idx="1"/>
          </p:nvPr>
        </p:nvSpPr>
        <p:spPr>
          <a:xfrm>
            <a:off x="686112" y="2467379"/>
            <a:ext cx="5485778" cy="5990196"/>
          </a:xfrm>
          <a:noFill/>
          <a:ln/>
        </p:spPr>
        <p:txBody>
          <a:bodyPr/>
          <a:lstStyle/>
          <a:p>
            <a:endParaRPr lang="en-US" dirty="0" smtClean="0"/>
          </a:p>
        </p:txBody>
      </p:sp>
      <p:sp>
        <p:nvSpPr>
          <p:cNvPr id="4" name="Footer Placeholder 3"/>
          <p:cNvSpPr>
            <a:spLocks noGrp="1"/>
          </p:cNvSpPr>
          <p:nvPr>
            <p:ph type="ftr" sz="quarter" idx="10"/>
          </p:nvPr>
        </p:nvSpPr>
        <p:spPr/>
        <p:txBody>
          <a:bodyPr/>
          <a:lstStyle/>
          <a:p>
            <a:pPr>
              <a:defRPr/>
            </a:pPr>
            <a:r>
              <a:rPr lang="en-US" smtClean="0"/>
              <a:t>www.iranfinance.net</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30</a:t>
            </a:fld>
            <a:endParaRPr lang="fa-IR"/>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7</a:t>
            </a:fld>
            <a:endParaRPr lang="fa-IR"/>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66</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67</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69</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70</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71</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72</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73</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74</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75</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76</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77</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78</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9</a:t>
            </a:fld>
            <a:endParaRPr lang="fa-IR"/>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79</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80</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www.iranfinance.net</a:t>
            </a:r>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122" name="Picture 2" descr="LL062007"/>
          <p:cNvPicPr>
            <a:picLocks noChangeAspect="1" noChangeArrowheads="1"/>
          </p:cNvPicPr>
          <p:nvPr/>
        </p:nvPicPr>
        <p:blipFill>
          <a:blip r:embed="rId2" cstate="print"/>
          <a:srcRect/>
          <a:stretch>
            <a:fillRect/>
          </a:stretch>
        </p:blipFill>
        <p:spPr bwMode="auto">
          <a:xfrm>
            <a:off x="0" y="-4763"/>
            <a:ext cx="9144000" cy="6867526"/>
          </a:xfrm>
          <a:prstGeom prst="rect">
            <a:avLst/>
          </a:prstGeom>
          <a:noFill/>
        </p:spPr>
      </p:pic>
      <p:sp>
        <p:nvSpPr>
          <p:cNvPr id="5123" name="Rectangle 3"/>
          <p:cNvSpPr>
            <a:spLocks noGrp="1" noChangeArrowheads="1"/>
          </p:cNvSpPr>
          <p:nvPr>
            <p:ph type="ctrTitle"/>
          </p:nvPr>
        </p:nvSpPr>
        <p:spPr>
          <a:xfrm>
            <a:off x="685800" y="1484313"/>
            <a:ext cx="7772400" cy="1470025"/>
          </a:xfrm>
        </p:spPr>
        <p:txBody>
          <a:bodyPr/>
          <a:lstStyle>
            <a:lvl1pPr>
              <a:defRPr/>
            </a:lvl1pPr>
          </a:lstStyle>
          <a:p>
            <a:r>
              <a:rPr lang="en-US" smtClean="0"/>
              <a:t>Click to edit Master title style</a:t>
            </a:r>
            <a:endParaRPr lang="nl-NL"/>
          </a:p>
        </p:txBody>
      </p:sp>
      <p:sp>
        <p:nvSpPr>
          <p:cNvPr id="5124" name="Rectangle 4"/>
          <p:cNvSpPr>
            <a:spLocks noGrp="1" noChangeArrowheads="1"/>
          </p:cNvSpPr>
          <p:nvPr>
            <p:ph type="subTitle" idx="1"/>
          </p:nvPr>
        </p:nvSpPr>
        <p:spPr>
          <a:xfrm>
            <a:off x="685800" y="3068638"/>
            <a:ext cx="6400800" cy="1644650"/>
          </a:xfrm>
        </p:spPr>
        <p:txBody>
          <a:bodyPr lIns="720000"/>
          <a:lstStyle>
            <a:lvl1pPr marL="0" indent="0" algn="ctr">
              <a:buFontTx/>
              <a:buNone/>
              <a:defRPr/>
            </a:lvl1pPr>
          </a:lstStyle>
          <a:p>
            <a:r>
              <a:rPr lang="en-US" smtClean="0"/>
              <a:t>Click to edit Master subtitle style</a:t>
            </a:r>
            <a:endParaRPr lang="nl-NL"/>
          </a:p>
        </p:txBody>
      </p:sp>
      <p:sp>
        <p:nvSpPr>
          <p:cNvPr id="5125"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 useBgFill="1">
        <p:nvSpPr>
          <p:cNvPr id="6" name="Rectangle 5"/>
          <p:cNvSpPr/>
          <p:nvPr userDrawn="1"/>
        </p:nvSpPr>
        <p:spPr bwMode="auto">
          <a:xfrm>
            <a:off x="457200" y="152400"/>
            <a:ext cx="3733800" cy="6858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smtClean="0">
              <a:ln>
                <a:noFill/>
              </a:ln>
              <a:solidFill>
                <a:schemeClr val="tx1"/>
              </a:solidFill>
              <a:effectLst/>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0063"/>
            <a:ext cx="1943100" cy="516413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500063"/>
            <a:ext cx="5676900"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3"/>
            <a:ext cx="7772400" cy="719137"/>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196975"/>
            <a:ext cx="7772400" cy="4467225"/>
          </a:xfrm>
        </p:spPr>
        <p:txBody>
          <a:bodyPr/>
          <a:lstStyle/>
          <a:p>
            <a:r>
              <a:rPr lang="en-US" smtClean="0"/>
              <a:t>Click icon to add table</a:t>
            </a:r>
            <a:endParaRPr lang="fa-IR"/>
          </a:p>
        </p:txBody>
      </p:sp>
      <p:sp>
        <p:nvSpPr>
          <p:cNvPr id="4"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style>
          <a:lnRef idx="1">
            <a:schemeClr val="accent2"/>
          </a:lnRef>
          <a:fillRef idx="2">
            <a:schemeClr val="accent2"/>
          </a:fillRef>
          <a:effectRef idx="1">
            <a:schemeClr val="accent2"/>
          </a:effectRef>
          <a:fontRef idx="none"/>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a:defRPr lang="fa-IR" b="1" cap="none" spc="0" smtClean="0">
                <a:ln/>
                <a:solidFill>
                  <a:schemeClr val="accent3"/>
                </a:solidFill>
                <a:effectLst/>
                <a:cs typeface="B Titr" pitchFamily="2" charset="-78"/>
              </a:defRPr>
            </a:lvl1pPr>
          </a:lstStyle>
          <a:p>
            <a:r>
              <a:rPr lang="fa-IR" b="1" dirty="0" smtClean="0">
                <a:ln/>
                <a:solidFill>
                  <a:schemeClr val="accent3"/>
                </a:solidFill>
                <a:latin typeface="+mn-lt"/>
                <a:ea typeface="+mn-ea"/>
              </a:rPr>
              <a:t>واژگان</a:t>
            </a:r>
            <a:endParaRPr lang="fa-IR" dirty="0"/>
          </a:p>
        </p:txBody>
      </p:sp>
      <p:sp>
        <p:nvSpPr>
          <p:cNvPr id="3" name="Content Placeholder 2"/>
          <p:cNvSpPr>
            <a:spLocks noGrp="1"/>
          </p:cNvSpPr>
          <p:nvPr>
            <p:ph idx="1" hasCustomPrompt="1"/>
          </p:nvPr>
        </p:nvSpPr>
        <p:spPr/>
        <p:txBody>
          <a:bodyPr/>
          <a:lstStyle>
            <a:lvl1pPr>
              <a:defRPr>
                <a:cs typeface="B Zar" pitchFamily="2" charset="-78"/>
              </a:defRPr>
            </a:lvl1pPr>
            <a:lvl2pPr>
              <a:defRPr>
                <a:cs typeface="B Zar" pitchFamily="2" charset="-78"/>
              </a:defRPr>
            </a:lvl2pPr>
            <a:lvl3pPr>
              <a:defRPr>
                <a:cs typeface="B Zar" pitchFamily="2" charset="-78"/>
              </a:defRPr>
            </a:lvl3pPr>
            <a:lvl4pPr>
              <a:defRPr>
                <a:cs typeface="B Zar" pitchFamily="2" charset="-78"/>
              </a:defRPr>
            </a:lvl4pPr>
            <a:lvl5pPr>
              <a:defRPr>
                <a:cs typeface="B Zar" pitchFamily="2" charset="-78"/>
              </a:defRPr>
            </a:lvl5pPr>
          </a:lstStyle>
          <a:p>
            <a:pPr lvl="0"/>
            <a:r>
              <a:rPr lang="fa-IR" dirty="0" smtClean="0"/>
              <a:t>اط</a:t>
            </a:r>
            <a:endParaRPr lang="en-US" dirty="0" smtClean="0"/>
          </a:p>
          <a:p>
            <a:pPr lvl="1"/>
            <a:r>
              <a:rPr lang="fa-IR" dirty="0" smtClean="0"/>
              <a:t>یییی</a:t>
            </a:r>
            <a:endParaRPr lang="en-US" dirty="0" smtClean="0"/>
          </a:p>
          <a:p>
            <a:pPr lvl="2"/>
            <a:r>
              <a:rPr lang="en-US" dirty="0" smtClean="0"/>
              <a:t>ff</a:t>
            </a:r>
          </a:p>
          <a:p>
            <a:pPr lvl="3"/>
            <a:r>
              <a:rPr lang="en-US" dirty="0" smtClean="0"/>
              <a:t>Fourth level</a:t>
            </a:r>
          </a:p>
          <a:p>
            <a:pPr lvl="4"/>
            <a:r>
              <a:rPr lang="en-US" dirty="0" smtClean="0"/>
              <a:t>Fifth level</a:t>
            </a:r>
            <a:endParaRPr lang="fa-IR" dirty="0"/>
          </a:p>
        </p:txBody>
      </p:sp>
      <p:sp>
        <p:nvSpPr>
          <p:cNvPr id="4"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1969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1969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sldNum" sz="quarter" idx="10"/>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r" defTabSz="914400" rtl="1" eaLnBrk="1" fontAlgn="auto" latinLnBrk="0" hangingPunct="1">
              <a:lnSpc>
                <a:spcPct val="100000"/>
              </a:lnSpc>
              <a:spcBef>
                <a:spcPts val="0"/>
              </a:spcBef>
              <a:spcAft>
                <a:spcPts val="0"/>
              </a:spcAft>
              <a:buClrTx/>
              <a:buSzTx/>
              <a:buFontTx/>
              <a:buNone/>
              <a:tabLst/>
              <a:defRPr sz="1400" b="0">
                <a:solidFill>
                  <a:schemeClr val="bg1"/>
                </a:solidFill>
                <a:latin typeface="+mn-lt"/>
              </a:defRPr>
            </a:lvl1pPr>
          </a:lstStyle>
          <a:p>
            <a:pPr algn="ctr"/>
            <a:r>
              <a:rPr lang="en-US" dirty="0" smtClean="0"/>
              <a:t>www.iranfinance.net</a:t>
            </a:r>
          </a:p>
          <a:p>
            <a:pPr algn="ctr"/>
            <a:endParaRPr lang="fa-IR" sz="16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cstate="print">
            <a:alphaModFix amt="0"/>
            <a:lum/>
          </a:blip>
          <a:srcRect/>
          <a:tile tx="0" ty="0" sx="100000" sy="100000" flip="none" algn="tl"/>
        </a:blipFill>
        <a:effectLst/>
      </p:bgPr>
    </p:bg>
    <p:spTree>
      <p:nvGrpSpPr>
        <p:cNvPr id="1" name=""/>
        <p:cNvGrpSpPr/>
        <p:nvPr/>
      </p:nvGrpSpPr>
      <p:grpSpPr>
        <a:xfrm>
          <a:off x="0" y="0"/>
          <a:ext cx="0" cy="0"/>
          <a:chOff x="0" y="0"/>
          <a:chExt cx="0" cy="0"/>
        </a:xfrm>
      </p:grpSpPr>
      <p:pic>
        <p:nvPicPr>
          <p:cNvPr id="4098" name="Picture 2" descr="LL062007a"/>
          <p:cNvPicPr>
            <a:picLocks noChangeAspect="1" noChangeArrowheads="1"/>
          </p:cNvPicPr>
          <p:nvPr/>
        </p:nvPicPr>
        <p:blipFill>
          <a:blip r:embed="rId15" cstate="print"/>
          <a:srcRect/>
          <a:stretch>
            <a:fillRect/>
          </a:stretch>
        </p:blipFill>
        <p:spPr bwMode="auto">
          <a:xfrm>
            <a:off x="0" y="-4763"/>
            <a:ext cx="9144000" cy="6867526"/>
          </a:xfrm>
          <a:prstGeom prst="rect">
            <a:avLst/>
          </a:prstGeom>
          <a:solidFill>
            <a:schemeClr val="bg1"/>
          </a:solidFill>
        </p:spPr>
      </p:pic>
      <p:sp>
        <p:nvSpPr>
          <p:cNvPr id="4099" name="Rectangle 3"/>
          <p:cNvSpPr>
            <a:spLocks noGrp="1" noChangeArrowheads="1"/>
          </p:cNvSpPr>
          <p:nvPr>
            <p:ph type="title"/>
          </p:nvPr>
        </p:nvSpPr>
        <p:spPr bwMode="auto">
          <a:xfrm>
            <a:off x="685800" y="500063"/>
            <a:ext cx="7772400" cy="719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4100" name="Rectangle 4"/>
          <p:cNvSpPr>
            <a:spLocks noGrp="1" noChangeArrowheads="1"/>
          </p:cNvSpPr>
          <p:nvPr>
            <p:ph type="body" idx="1"/>
          </p:nvPr>
        </p:nvSpPr>
        <p:spPr bwMode="auto">
          <a:xfrm>
            <a:off x="685800" y="1196975"/>
            <a:ext cx="7772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5" name="Rectangle 4"/>
          <p:cNvSpPr/>
          <p:nvPr userDrawn="1"/>
        </p:nvSpPr>
        <p:spPr bwMode="auto">
          <a:xfrm>
            <a:off x="609600" y="6477000"/>
            <a:ext cx="1752600" cy="304800"/>
          </a:xfrm>
          <a:prstGeom prst="rect">
            <a:avLst/>
          </a:prstGeom>
          <a:solidFill>
            <a:srgbClr val="1D205D"/>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smtClean="0">
              <a:ln>
                <a:noFill/>
              </a:ln>
              <a:solidFill>
                <a:schemeClr val="tx1"/>
              </a:solidFill>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iming>
    <p:tnLst>
      <p:par>
        <p:cTn id="1" dur="indefinite" restart="never" nodeType="tmRoot"/>
      </p:par>
    </p:tnLst>
  </p:timing>
  <p:hf hdr="0" dt="0"/>
  <p:txStyles>
    <p:titleStyle>
      <a:lvl1pPr algn="l" rtl="1" eaLnBrk="1" fontAlgn="base" hangingPunct="1">
        <a:spcBef>
          <a:spcPct val="0"/>
        </a:spcBef>
        <a:spcAft>
          <a:spcPct val="0"/>
        </a:spcAft>
        <a:defRPr sz="2800">
          <a:solidFill>
            <a:srgbClr val="111F63"/>
          </a:solidFill>
          <a:latin typeface="+mj-lt"/>
          <a:ea typeface="+mj-ea"/>
          <a:cs typeface="+mj-cs"/>
        </a:defRPr>
      </a:lvl1pPr>
      <a:lvl2pPr algn="l" rtl="1" eaLnBrk="1" fontAlgn="base" hangingPunct="1">
        <a:spcBef>
          <a:spcPct val="0"/>
        </a:spcBef>
        <a:spcAft>
          <a:spcPct val="0"/>
        </a:spcAft>
        <a:defRPr sz="2800">
          <a:solidFill>
            <a:srgbClr val="111F63"/>
          </a:solidFill>
          <a:latin typeface="Arial" pitchFamily="34" charset="0"/>
        </a:defRPr>
      </a:lvl2pPr>
      <a:lvl3pPr algn="l" rtl="1" eaLnBrk="1" fontAlgn="base" hangingPunct="1">
        <a:spcBef>
          <a:spcPct val="0"/>
        </a:spcBef>
        <a:spcAft>
          <a:spcPct val="0"/>
        </a:spcAft>
        <a:defRPr sz="2800">
          <a:solidFill>
            <a:srgbClr val="111F63"/>
          </a:solidFill>
          <a:latin typeface="Arial" pitchFamily="34" charset="0"/>
        </a:defRPr>
      </a:lvl3pPr>
      <a:lvl4pPr algn="l" rtl="1" eaLnBrk="1" fontAlgn="base" hangingPunct="1">
        <a:spcBef>
          <a:spcPct val="0"/>
        </a:spcBef>
        <a:spcAft>
          <a:spcPct val="0"/>
        </a:spcAft>
        <a:defRPr sz="2800">
          <a:solidFill>
            <a:srgbClr val="111F63"/>
          </a:solidFill>
          <a:latin typeface="Arial" pitchFamily="34" charset="0"/>
        </a:defRPr>
      </a:lvl4pPr>
      <a:lvl5pPr algn="l" rtl="1" eaLnBrk="1" fontAlgn="base" hangingPunct="1">
        <a:spcBef>
          <a:spcPct val="0"/>
        </a:spcBef>
        <a:spcAft>
          <a:spcPct val="0"/>
        </a:spcAft>
        <a:defRPr sz="2800">
          <a:solidFill>
            <a:srgbClr val="111F63"/>
          </a:solidFill>
          <a:latin typeface="Arial" pitchFamily="34" charset="0"/>
        </a:defRPr>
      </a:lvl5pPr>
      <a:lvl6pPr marL="457200" algn="l" rtl="1" eaLnBrk="1" fontAlgn="base" hangingPunct="1">
        <a:spcBef>
          <a:spcPct val="0"/>
        </a:spcBef>
        <a:spcAft>
          <a:spcPct val="0"/>
        </a:spcAft>
        <a:defRPr sz="2800">
          <a:solidFill>
            <a:srgbClr val="111F63"/>
          </a:solidFill>
          <a:latin typeface="Arial" pitchFamily="34" charset="0"/>
        </a:defRPr>
      </a:lvl6pPr>
      <a:lvl7pPr marL="914400" algn="l" rtl="1" eaLnBrk="1" fontAlgn="base" hangingPunct="1">
        <a:spcBef>
          <a:spcPct val="0"/>
        </a:spcBef>
        <a:spcAft>
          <a:spcPct val="0"/>
        </a:spcAft>
        <a:defRPr sz="2800">
          <a:solidFill>
            <a:srgbClr val="111F63"/>
          </a:solidFill>
          <a:latin typeface="Arial" pitchFamily="34" charset="0"/>
        </a:defRPr>
      </a:lvl7pPr>
      <a:lvl8pPr marL="1371600" algn="l" rtl="1" eaLnBrk="1" fontAlgn="base" hangingPunct="1">
        <a:spcBef>
          <a:spcPct val="0"/>
        </a:spcBef>
        <a:spcAft>
          <a:spcPct val="0"/>
        </a:spcAft>
        <a:defRPr sz="2800">
          <a:solidFill>
            <a:srgbClr val="111F63"/>
          </a:solidFill>
          <a:latin typeface="Arial" pitchFamily="34" charset="0"/>
        </a:defRPr>
      </a:lvl8pPr>
      <a:lvl9pPr marL="1828800" algn="l" rtl="1" eaLnBrk="1" fontAlgn="base" hangingPunct="1">
        <a:spcBef>
          <a:spcPct val="0"/>
        </a:spcBef>
        <a:spcAft>
          <a:spcPct val="0"/>
        </a:spcAft>
        <a:defRPr sz="2800">
          <a:solidFill>
            <a:srgbClr val="111F63"/>
          </a:solidFill>
          <a:latin typeface="Arial" pitchFamily="34" charset="0"/>
        </a:defRPr>
      </a:lvl9pPr>
    </p:titleStyle>
    <p:bodyStyle>
      <a:lvl1pPr marL="342900" indent="-342900" algn="r" rtl="1" eaLnBrk="1" fontAlgn="base" hangingPunct="1">
        <a:spcBef>
          <a:spcPct val="20000"/>
        </a:spcBef>
        <a:spcAft>
          <a:spcPct val="0"/>
        </a:spcAft>
        <a:buClr>
          <a:srgbClr val="E7C000"/>
        </a:buClr>
        <a:buChar char="•"/>
        <a:defRPr sz="2400">
          <a:solidFill>
            <a:srgbClr val="111F63"/>
          </a:solidFill>
          <a:latin typeface="+mn-lt"/>
          <a:ea typeface="+mn-ea"/>
          <a:cs typeface="+mn-cs"/>
        </a:defRPr>
      </a:lvl1pPr>
      <a:lvl2pPr marL="742950" indent="-285750" algn="r" rtl="1" eaLnBrk="1" fontAlgn="base" hangingPunct="1">
        <a:spcBef>
          <a:spcPct val="20000"/>
        </a:spcBef>
        <a:spcAft>
          <a:spcPct val="0"/>
        </a:spcAft>
        <a:buChar char="–"/>
        <a:defRPr sz="2000">
          <a:solidFill>
            <a:srgbClr val="111F63"/>
          </a:solidFill>
          <a:latin typeface="+mn-lt"/>
        </a:defRPr>
      </a:lvl2pPr>
      <a:lvl3pPr marL="1143000" indent="-228600" algn="r" rtl="1" eaLnBrk="1" fontAlgn="base" hangingPunct="1">
        <a:spcBef>
          <a:spcPct val="20000"/>
        </a:spcBef>
        <a:spcAft>
          <a:spcPct val="0"/>
        </a:spcAft>
        <a:buChar char="•"/>
        <a:defRPr>
          <a:solidFill>
            <a:srgbClr val="111F63"/>
          </a:solidFill>
          <a:latin typeface="+mn-lt"/>
        </a:defRPr>
      </a:lvl3pPr>
      <a:lvl4pPr marL="1600200" indent="-228600" algn="r" rtl="1" eaLnBrk="1" fontAlgn="base" hangingPunct="1">
        <a:spcBef>
          <a:spcPct val="20000"/>
        </a:spcBef>
        <a:spcAft>
          <a:spcPct val="0"/>
        </a:spcAft>
        <a:buChar char="–"/>
        <a:defRPr sz="1600">
          <a:solidFill>
            <a:srgbClr val="111F63"/>
          </a:solidFill>
          <a:latin typeface="+mn-lt"/>
        </a:defRPr>
      </a:lvl4pPr>
      <a:lvl5pPr marL="2057400" indent="-228600" algn="r" rtl="1" eaLnBrk="1" fontAlgn="base" hangingPunct="1">
        <a:spcBef>
          <a:spcPct val="20000"/>
        </a:spcBef>
        <a:spcAft>
          <a:spcPct val="0"/>
        </a:spcAft>
        <a:buChar char="»"/>
        <a:defRPr sz="1400">
          <a:solidFill>
            <a:srgbClr val="111F63"/>
          </a:solidFill>
          <a:latin typeface="+mn-lt"/>
        </a:defRPr>
      </a:lvl5pPr>
      <a:lvl6pPr marL="2514600" indent="-228600" algn="r" rtl="1" eaLnBrk="1" fontAlgn="base" hangingPunct="1">
        <a:spcBef>
          <a:spcPct val="20000"/>
        </a:spcBef>
        <a:spcAft>
          <a:spcPct val="0"/>
        </a:spcAft>
        <a:buChar char="»"/>
        <a:defRPr sz="1400">
          <a:solidFill>
            <a:srgbClr val="111F63"/>
          </a:solidFill>
          <a:latin typeface="+mn-lt"/>
        </a:defRPr>
      </a:lvl6pPr>
      <a:lvl7pPr marL="2971800" indent="-228600" algn="r" rtl="1" eaLnBrk="1" fontAlgn="base" hangingPunct="1">
        <a:spcBef>
          <a:spcPct val="20000"/>
        </a:spcBef>
        <a:spcAft>
          <a:spcPct val="0"/>
        </a:spcAft>
        <a:buChar char="»"/>
        <a:defRPr sz="1400">
          <a:solidFill>
            <a:srgbClr val="111F63"/>
          </a:solidFill>
          <a:latin typeface="+mn-lt"/>
        </a:defRPr>
      </a:lvl7pPr>
      <a:lvl8pPr marL="3429000" indent="-228600" algn="r" rtl="1" eaLnBrk="1" fontAlgn="base" hangingPunct="1">
        <a:spcBef>
          <a:spcPct val="20000"/>
        </a:spcBef>
        <a:spcAft>
          <a:spcPct val="0"/>
        </a:spcAft>
        <a:buChar char="»"/>
        <a:defRPr sz="1400">
          <a:solidFill>
            <a:srgbClr val="111F63"/>
          </a:solidFill>
          <a:latin typeface="+mn-lt"/>
        </a:defRPr>
      </a:lvl8pPr>
      <a:lvl9pPr marL="3886200" indent="-228600" algn="r" rtl="1" eaLnBrk="1" fontAlgn="base" hangingPunct="1">
        <a:spcBef>
          <a:spcPct val="20000"/>
        </a:spcBef>
        <a:spcAft>
          <a:spcPct val="0"/>
        </a:spcAft>
        <a:buChar char="»"/>
        <a:defRPr sz="1400">
          <a:solidFill>
            <a:srgbClr val="111F63"/>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30.xml"/><Relationship Id="rId7" Type="http://schemas.openxmlformats.org/officeDocument/2006/relationships/diagramColors" Target="../diagrams/colors2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QuickStyle" Target="../diagrams/quickStyle23.xml"/><Relationship Id="rId5" Type="http://schemas.openxmlformats.org/officeDocument/2006/relationships/diagramLayout" Target="../diagrams/layout23.xml"/><Relationship Id="rId10" Type="http://schemas.openxmlformats.org/officeDocument/2006/relationships/image" Target="../media/image10.wmf"/><Relationship Id="rId4" Type="http://schemas.openxmlformats.org/officeDocument/2006/relationships/diagramData" Target="../diagrams/data23.xml"/><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4.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notesSlide" Target="../notesSlides/notesSlide35.xml"/><Relationship Id="rId7" Type="http://schemas.openxmlformats.org/officeDocument/2006/relationships/diagramColors" Target="../diagrams/colors2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QuickStyle" Target="../diagrams/quickStyle27.xml"/><Relationship Id="rId11" Type="http://schemas.openxmlformats.org/officeDocument/2006/relationships/image" Target="../media/image12.wmf"/><Relationship Id="rId5" Type="http://schemas.openxmlformats.org/officeDocument/2006/relationships/diagramLayout" Target="../diagrams/layout27.xml"/><Relationship Id="rId10" Type="http://schemas.openxmlformats.org/officeDocument/2006/relationships/oleObject" Target="../embeddings/oleObject5.bin"/><Relationship Id="rId4" Type="http://schemas.openxmlformats.org/officeDocument/2006/relationships/diagramData" Target="../diagrams/data27.xml"/><Relationship Id="rId9" Type="http://schemas.openxmlformats.org/officeDocument/2006/relationships/image" Target="../media/image13.wmf"/></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7.xml.rels><?xml version="1.0" encoding="UTF-8" standalone="yes"?>
<Relationships xmlns="http://schemas.openxmlformats.org/package/2006/relationships"><Relationship Id="rId8" Type="http://schemas.microsoft.com/office/2007/relationships/diagramDrawing" Target="../diagrams/drawing30.xml"/><Relationship Id="rId13" Type="http://schemas.openxmlformats.org/officeDocument/2006/relationships/oleObject" Target="../embeddings/oleObject8.bin"/><Relationship Id="rId3" Type="http://schemas.openxmlformats.org/officeDocument/2006/relationships/notesSlide" Target="../notesSlides/notesSlide38.xml"/><Relationship Id="rId7" Type="http://schemas.openxmlformats.org/officeDocument/2006/relationships/diagramColors" Target="../diagrams/colors30.xml"/><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QuickStyle" Target="../diagrams/quickStyle30.xml"/><Relationship Id="rId11" Type="http://schemas.openxmlformats.org/officeDocument/2006/relationships/oleObject" Target="../embeddings/oleObject7.bin"/><Relationship Id="rId5" Type="http://schemas.openxmlformats.org/officeDocument/2006/relationships/diagramLayout" Target="../diagrams/layout30.xml"/><Relationship Id="rId10" Type="http://schemas.openxmlformats.org/officeDocument/2006/relationships/image" Target="../media/image14.wmf"/><Relationship Id="rId4" Type="http://schemas.openxmlformats.org/officeDocument/2006/relationships/diagramData" Target="../diagrams/data30.xml"/><Relationship Id="rId9" Type="http://schemas.openxmlformats.org/officeDocument/2006/relationships/oleObject" Target="../embeddings/oleObject6.bin"/><Relationship Id="rId14" Type="http://schemas.openxmlformats.org/officeDocument/2006/relationships/image" Target="../media/image16.wmf"/></Relationships>
</file>

<file path=ppt/slides/_rels/slide48.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39.xml"/><Relationship Id="rId7" Type="http://schemas.openxmlformats.org/officeDocument/2006/relationships/diagramColors" Target="../diagrams/colors31.xml"/><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QuickStyle" Target="../diagrams/quickStyle31.xml"/><Relationship Id="rId11" Type="http://schemas.openxmlformats.org/officeDocument/2006/relationships/oleObject" Target="../embeddings/oleObject10.bin"/><Relationship Id="rId5" Type="http://schemas.openxmlformats.org/officeDocument/2006/relationships/diagramLayout" Target="../diagrams/layout31.xml"/><Relationship Id="rId10" Type="http://schemas.openxmlformats.org/officeDocument/2006/relationships/image" Target="../media/image17.wmf"/><Relationship Id="rId4" Type="http://schemas.openxmlformats.org/officeDocument/2006/relationships/diagramData" Target="../diagrams/data31.xml"/><Relationship Id="rId9"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8" Type="http://schemas.microsoft.com/office/2007/relationships/diagramDrawing" Target="../diagrams/drawing32.xml"/><Relationship Id="rId13" Type="http://schemas.openxmlformats.org/officeDocument/2006/relationships/oleObject" Target="../embeddings/oleObject13.bin"/><Relationship Id="rId3" Type="http://schemas.openxmlformats.org/officeDocument/2006/relationships/notesSlide" Target="../notesSlides/notesSlide40.xml"/><Relationship Id="rId7" Type="http://schemas.openxmlformats.org/officeDocument/2006/relationships/diagramColors" Target="../diagrams/colors32.xml"/><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diagramQuickStyle" Target="../diagrams/quickStyle32.xml"/><Relationship Id="rId11" Type="http://schemas.openxmlformats.org/officeDocument/2006/relationships/oleObject" Target="../embeddings/oleObject12.bin"/><Relationship Id="rId5" Type="http://schemas.openxmlformats.org/officeDocument/2006/relationships/diagramLayout" Target="../diagrams/layout32.xml"/><Relationship Id="rId10" Type="http://schemas.openxmlformats.org/officeDocument/2006/relationships/image" Target="../media/image19.wmf"/><Relationship Id="rId4" Type="http://schemas.openxmlformats.org/officeDocument/2006/relationships/diagramData" Target="../diagrams/data32.xml"/><Relationship Id="rId9" Type="http://schemas.openxmlformats.org/officeDocument/2006/relationships/oleObject" Target="../embeddings/oleObject11.bin"/><Relationship Id="rId14" Type="http://schemas.openxmlformats.org/officeDocument/2006/relationships/image" Target="../media/image21.w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notesSlide" Target="../notesSlides/notesSlide41.xml"/><Relationship Id="rId7" Type="http://schemas.openxmlformats.org/officeDocument/2006/relationships/diagramColors" Target="../diagrams/colors33.xml"/><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diagramQuickStyle" Target="../diagrams/quickStyle33.xml"/><Relationship Id="rId11" Type="http://schemas.openxmlformats.org/officeDocument/2006/relationships/oleObject" Target="../embeddings/oleObject15.bin"/><Relationship Id="rId5" Type="http://schemas.openxmlformats.org/officeDocument/2006/relationships/diagramLayout" Target="../diagrams/layout33.xml"/><Relationship Id="rId10" Type="http://schemas.openxmlformats.org/officeDocument/2006/relationships/image" Target="../media/image22.wmf"/><Relationship Id="rId4" Type="http://schemas.openxmlformats.org/officeDocument/2006/relationships/diagramData" Target="../diagrams/data33.xml"/><Relationship Id="rId9" Type="http://schemas.openxmlformats.org/officeDocument/2006/relationships/oleObject" Target="../embeddings/oleObject14.bin"/></Relationships>
</file>

<file path=ppt/slides/_rels/slide51.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notesSlide" Target="../notesSlides/notesSlide42.xml"/><Relationship Id="rId7" Type="http://schemas.openxmlformats.org/officeDocument/2006/relationships/diagramColors" Target="../diagrams/colors34.xml"/><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diagramQuickStyle" Target="../diagrams/quickStyle34.xml"/><Relationship Id="rId11" Type="http://schemas.openxmlformats.org/officeDocument/2006/relationships/oleObject" Target="../embeddings/oleObject17.bin"/><Relationship Id="rId5" Type="http://schemas.openxmlformats.org/officeDocument/2006/relationships/diagramLayout" Target="../diagrams/layout34.xml"/><Relationship Id="rId10" Type="http://schemas.openxmlformats.org/officeDocument/2006/relationships/image" Target="../media/image24.wmf"/><Relationship Id="rId4" Type="http://schemas.openxmlformats.org/officeDocument/2006/relationships/diagramData" Target="../diagrams/data34.xml"/><Relationship Id="rId9" Type="http://schemas.openxmlformats.org/officeDocument/2006/relationships/oleObject" Target="../embeddings/oleObject16.bin"/></Relationships>
</file>

<file path=ppt/slides/_rels/slide52.xml.rels><?xml version="1.0" encoding="UTF-8" standalone="yes"?>
<Relationships xmlns="http://schemas.openxmlformats.org/package/2006/relationships"><Relationship Id="rId8" Type="http://schemas.microsoft.com/office/2007/relationships/diagramDrawing" Target="../diagrams/drawing35.xml"/><Relationship Id="rId13" Type="http://schemas.openxmlformats.org/officeDocument/2006/relationships/oleObject" Target="../embeddings/oleObject20.bin"/><Relationship Id="rId3" Type="http://schemas.openxmlformats.org/officeDocument/2006/relationships/notesSlide" Target="../notesSlides/notesSlide43.xml"/><Relationship Id="rId7" Type="http://schemas.openxmlformats.org/officeDocument/2006/relationships/diagramColors" Target="../diagrams/colors35.xml"/><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diagramQuickStyle" Target="../diagrams/quickStyle35.xml"/><Relationship Id="rId11" Type="http://schemas.openxmlformats.org/officeDocument/2006/relationships/oleObject" Target="../embeddings/oleObject19.bin"/><Relationship Id="rId5" Type="http://schemas.openxmlformats.org/officeDocument/2006/relationships/diagramLayout" Target="../diagrams/layout35.xml"/><Relationship Id="rId10" Type="http://schemas.openxmlformats.org/officeDocument/2006/relationships/image" Target="../media/image26.wmf"/><Relationship Id="rId4" Type="http://schemas.openxmlformats.org/officeDocument/2006/relationships/diagramData" Target="../diagrams/data35.xml"/><Relationship Id="rId9" Type="http://schemas.openxmlformats.org/officeDocument/2006/relationships/oleObject" Target="../embeddings/oleObject18.bin"/><Relationship Id="rId14" Type="http://schemas.openxmlformats.org/officeDocument/2006/relationships/image" Target="../media/image28.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0.wmf"/><Relationship Id="rId4" Type="http://schemas.openxmlformats.org/officeDocument/2006/relationships/oleObject" Target="../embeddings/oleObject21.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1.wmf"/><Relationship Id="rId4" Type="http://schemas.openxmlformats.org/officeDocument/2006/relationships/oleObject" Target="../embeddings/oleObject22.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2.emf"/><Relationship Id="rId4" Type="http://schemas.openxmlformats.org/officeDocument/2006/relationships/oleObject" Target="../embeddings/oleObject23.bin"/></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7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بسم الله الرحمن الرحیم</a:t>
            </a:r>
            <a:endParaRPr lang="en-US" sz="7200" dirty="0"/>
          </a:p>
        </p:txBody>
      </p:sp>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674126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ريسك اعتباري</a:t>
            </a:r>
            <a:endParaRPr lang="fa-IR" dirty="0"/>
          </a:p>
        </p:txBody>
      </p:sp>
      <p:graphicFrame>
        <p:nvGraphicFramePr>
          <p:cNvPr id="5" name="Content Placeholder 4"/>
          <p:cNvGraphicFramePr>
            <a:graphicFrameLocks noGrp="1"/>
          </p:cNvGraphicFramePr>
          <p:nvPr>
            <p:ph idx="1"/>
          </p:nvPr>
        </p:nvGraphicFramePr>
        <p:xfrm>
          <a:off x="457200" y="14478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746698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علل قصور </a:t>
            </a:r>
            <a:endParaRPr lang="fa-IR" dirty="0"/>
          </a:p>
        </p:txBody>
      </p:sp>
      <p:graphicFrame>
        <p:nvGraphicFramePr>
          <p:cNvPr id="7" name="Content Placeholder 6"/>
          <p:cNvGraphicFramePr>
            <a:graphicFrameLocks noGrp="1"/>
          </p:cNvGraphicFramePr>
          <p:nvPr>
            <p:ph idx="1"/>
          </p:nvPr>
        </p:nvGraphicFramePr>
        <p:xfrm>
          <a:off x="457200" y="13716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15135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تعریف ریسک بازار</a:t>
            </a:r>
            <a:endParaRPr lang="fa-IR" dirty="0"/>
          </a:p>
        </p:txBody>
      </p:sp>
      <p:graphicFrame>
        <p:nvGraphicFramePr>
          <p:cNvPr id="5" name="Content Placeholder 4"/>
          <p:cNvGraphicFramePr>
            <a:graphicFrameLocks noGrp="1"/>
          </p:cNvGraphicFramePr>
          <p:nvPr>
            <p:ph idx="1"/>
          </p:nvPr>
        </p:nvGraphicFramePr>
        <p:xfrm>
          <a:off x="457200" y="16764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917955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لایه‌های ریسک بازار</a:t>
            </a:r>
            <a:endParaRPr lang="fa-IR" dirty="0"/>
          </a:p>
        </p:txBody>
      </p:sp>
      <p:graphicFrame>
        <p:nvGraphicFramePr>
          <p:cNvPr id="4" name="Content Placeholder 3"/>
          <p:cNvGraphicFramePr>
            <a:graphicFrameLocks noGrp="1"/>
          </p:cNvGraphicFramePr>
          <p:nvPr>
            <p:ph idx="1"/>
          </p:nvPr>
        </p:nvGraphicFramePr>
        <p:xfrm>
          <a:off x="533400" y="13716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5738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graphicEl>
                                              <a:dgm id="{10705F76-FCCE-47D9-8881-1891792539A1}"/>
                                            </p:graphicEl>
                                          </p:spTgt>
                                        </p:tgtEl>
                                        <p:attrNameLst>
                                          <p:attrName>style.visibility</p:attrName>
                                        </p:attrNameLst>
                                      </p:cBhvr>
                                      <p:to>
                                        <p:strVal val="visible"/>
                                      </p:to>
                                    </p:set>
                                    <p:anim calcmode="lin" valueType="num">
                                      <p:cBhvr>
                                        <p:cTn id="7" dur="500" decel="50000" fill="hold">
                                          <p:stCondLst>
                                            <p:cond delay="0"/>
                                          </p:stCondLst>
                                        </p:cTn>
                                        <p:tgtEl>
                                          <p:spTgt spid="4">
                                            <p:graphicEl>
                                              <a:dgm id="{10705F76-FCCE-47D9-8881-1891792539A1}"/>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10705F76-FCCE-47D9-8881-1891792539A1}"/>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10705F76-FCCE-47D9-8881-1891792539A1}"/>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10705F76-FCCE-47D9-8881-1891792539A1}"/>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10705F76-FCCE-47D9-8881-1891792539A1}"/>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10705F76-FCCE-47D9-8881-1891792539A1}"/>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10705F76-FCCE-47D9-8881-1891792539A1}"/>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10705F76-FCCE-47D9-8881-1891792539A1}"/>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graphicEl>
                                              <a:dgm id="{485647AE-3F7E-465E-955D-D022B967CB64}"/>
                                            </p:graphicEl>
                                          </p:spTgt>
                                        </p:tgtEl>
                                        <p:attrNameLst>
                                          <p:attrName>style.visibility</p:attrName>
                                        </p:attrNameLst>
                                      </p:cBhvr>
                                      <p:to>
                                        <p:strVal val="visible"/>
                                      </p:to>
                                    </p:set>
                                    <p:anim calcmode="lin" valueType="num">
                                      <p:cBhvr>
                                        <p:cTn id="19" dur="500" decel="50000" fill="hold">
                                          <p:stCondLst>
                                            <p:cond delay="0"/>
                                          </p:stCondLst>
                                        </p:cTn>
                                        <p:tgtEl>
                                          <p:spTgt spid="4">
                                            <p:graphicEl>
                                              <a:dgm id="{485647AE-3F7E-465E-955D-D022B967CB64}"/>
                                            </p:graphic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graphicEl>
                                              <a:dgm id="{485647AE-3F7E-465E-955D-D022B967CB64}"/>
                                            </p:graphic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graphicEl>
                                              <a:dgm id="{485647AE-3F7E-465E-955D-D022B967CB64}"/>
                                            </p:graphicEl>
                                          </p:spTgt>
                                        </p:tgtEl>
                                        <p:attrNameLst>
                                          <p:attrName>ppt_w</p:attrName>
                                        </p:attrNameLst>
                                      </p:cBhvr>
                                      <p:tavLst>
                                        <p:tav tm="0">
                                          <p:val>
                                            <p:strVal val="#ppt_w*.05"/>
                                          </p:val>
                                        </p:tav>
                                        <p:tav tm="100000">
                                          <p:val>
                                            <p:strVal val="#ppt_w"/>
                                          </p:val>
                                        </p:tav>
                                      </p:tavLst>
                                    </p:anim>
                                    <p:anim calcmode="lin" valueType="num">
                                      <p:cBhvr>
                                        <p:cTn id="22" dur="1000" fill="hold"/>
                                        <p:tgtEl>
                                          <p:spTgt spid="4">
                                            <p:graphicEl>
                                              <a:dgm id="{485647AE-3F7E-465E-955D-D022B967CB64}"/>
                                            </p:graphic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graphicEl>
                                              <a:dgm id="{485647AE-3F7E-465E-955D-D022B967CB64}"/>
                                            </p:graphic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graphicEl>
                                              <a:dgm id="{485647AE-3F7E-465E-955D-D022B967CB64}"/>
                                            </p:graphic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graphicEl>
                                              <a:dgm id="{485647AE-3F7E-465E-955D-D022B967CB64}"/>
                                            </p:graphic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graphicEl>
                                              <a:dgm id="{485647AE-3F7E-465E-955D-D022B967CB6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graphicEl>
                                              <a:dgm id="{E8844282-D971-424A-B9BF-9973F2AA2F36}"/>
                                            </p:graphicEl>
                                          </p:spTgt>
                                        </p:tgtEl>
                                        <p:attrNameLst>
                                          <p:attrName>style.visibility</p:attrName>
                                        </p:attrNameLst>
                                      </p:cBhvr>
                                      <p:to>
                                        <p:strVal val="visible"/>
                                      </p:to>
                                    </p:set>
                                    <p:anim calcmode="lin" valueType="num">
                                      <p:cBhvr>
                                        <p:cTn id="31" dur="500" decel="50000" fill="hold">
                                          <p:stCondLst>
                                            <p:cond delay="0"/>
                                          </p:stCondLst>
                                        </p:cTn>
                                        <p:tgtEl>
                                          <p:spTgt spid="4">
                                            <p:graphicEl>
                                              <a:dgm id="{E8844282-D971-424A-B9BF-9973F2AA2F36}"/>
                                            </p:graphic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graphicEl>
                                              <a:dgm id="{E8844282-D971-424A-B9BF-9973F2AA2F36}"/>
                                            </p:graphic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graphicEl>
                                              <a:dgm id="{E8844282-D971-424A-B9BF-9973F2AA2F36}"/>
                                            </p:graphicEl>
                                          </p:spTgt>
                                        </p:tgtEl>
                                        <p:attrNameLst>
                                          <p:attrName>ppt_w</p:attrName>
                                        </p:attrNameLst>
                                      </p:cBhvr>
                                      <p:tavLst>
                                        <p:tav tm="0">
                                          <p:val>
                                            <p:strVal val="#ppt_w*.05"/>
                                          </p:val>
                                        </p:tav>
                                        <p:tav tm="100000">
                                          <p:val>
                                            <p:strVal val="#ppt_w"/>
                                          </p:val>
                                        </p:tav>
                                      </p:tavLst>
                                    </p:anim>
                                    <p:anim calcmode="lin" valueType="num">
                                      <p:cBhvr>
                                        <p:cTn id="34" dur="1000" fill="hold"/>
                                        <p:tgtEl>
                                          <p:spTgt spid="4">
                                            <p:graphicEl>
                                              <a:dgm id="{E8844282-D971-424A-B9BF-9973F2AA2F36}"/>
                                            </p:graphic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graphicEl>
                                              <a:dgm id="{E8844282-D971-424A-B9BF-9973F2AA2F36}"/>
                                            </p:graphic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graphicEl>
                                              <a:dgm id="{E8844282-D971-424A-B9BF-9973F2AA2F36}"/>
                                            </p:graphic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graphicEl>
                                              <a:dgm id="{E8844282-D971-424A-B9BF-9973F2AA2F36}"/>
                                            </p:graphic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graphicEl>
                                              <a:dgm id="{E8844282-D971-424A-B9BF-9973F2AA2F36}"/>
                                            </p:graphicEl>
                                          </p:spTgt>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4">
                                            <p:graphicEl>
                                              <a:dgm id="{A57BA2D6-6D2F-4E23-A880-0AD37D36C6AC}"/>
                                            </p:graphicEl>
                                          </p:spTgt>
                                        </p:tgtEl>
                                        <p:attrNameLst>
                                          <p:attrName>style.visibility</p:attrName>
                                        </p:attrNameLst>
                                      </p:cBhvr>
                                      <p:to>
                                        <p:strVal val="visible"/>
                                      </p:to>
                                    </p:set>
                                    <p:anim calcmode="lin" valueType="num">
                                      <p:cBhvr>
                                        <p:cTn id="41" dur="500" decel="50000" fill="hold">
                                          <p:stCondLst>
                                            <p:cond delay="0"/>
                                          </p:stCondLst>
                                        </p:cTn>
                                        <p:tgtEl>
                                          <p:spTgt spid="4">
                                            <p:graphicEl>
                                              <a:dgm id="{A57BA2D6-6D2F-4E23-A880-0AD37D36C6AC}"/>
                                            </p:graphic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
                                            <p:graphicEl>
                                              <a:dgm id="{A57BA2D6-6D2F-4E23-A880-0AD37D36C6AC}"/>
                                            </p:graphic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
                                            <p:graphicEl>
                                              <a:dgm id="{A57BA2D6-6D2F-4E23-A880-0AD37D36C6AC}"/>
                                            </p:graphicEl>
                                          </p:spTgt>
                                        </p:tgtEl>
                                        <p:attrNameLst>
                                          <p:attrName>ppt_w</p:attrName>
                                        </p:attrNameLst>
                                      </p:cBhvr>
                                      <p:tavLst>
                                        <p:tav tm="0">
                                          <p:val>
                                            <p:strVal val="#ppt_w*.05"/>
                                          </p:val>
                                        </p:tav>
                                        <p:tav tm="100000">
                                          <p:val>
                                            <p:strVal val="#ppt_w"/>
                                          </p:val>
                                        </p:tav>
                                      </p:tavLst>
                                    </p:anim>
                                    <p:anim calcmode="lin" valueType="num">
                                      <p:cBhvr>
                                        <p:cTn id="44" dur="1000" fill="hold"/>
                                        <p:tgtEl>
                                          <p:spTgt spid="4">
                                            <p:graphicEl>
                                              <a:dgm id="{A57BA2D6-6D2F-4E23-A880-0AD37D36C6AC}"/>
                                            </p:graphic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
                                            <p:graphicEl>
                                              <a:dgm id="{A57BA2D6-6D2F-4E23-A880-0AD37D36C6AC}"/>
                                            </p:graphic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
                                            <p:graphicEl>
                                              <a:dgm id="{A57BA2D6-6D2F-4E23-A880-0AD37D36C6AC}"/>
                                            </p:graphic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
                                            <p:graphicEl>
                                              <a:dgm id="{A57BA2D6-6D2F-4E23-A880-0AD37D36C6AC}"/>
                                            </p:graphic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
                                            <p:graphicEl>
                                              <a:dgm id="{A57BA2D6-6D2F-4E23-A880-0AD37D36C6AC}"/>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4">
                                            <p:graphicEl>
                                              <a:dgm id="{DDF46216-0A7C-4EEF-A416-1EA0CF0E1331}"/>
                                            </p:graphicEl>
                                          </p:spTgt>
                                        </p:tgtEl>
                                        <p:attrNameLst>
                                          <p:attrName>style.visibility</p:attrName>
                                        </p:attrNameLst>
                                      </p:cBhvr>
                                      <p:to>
                                        <p:strVal val="visible"/>
                                      </p:to>
                                    </p:set>
                                    <p:anim calcmode="lin" valueType="num">
                                      <p:cBhvr>
                                        <p:cTn id="53" dur="500" decel="50000" fill="hold">
                                          <p:stCondLst>
                                            <p:cond delay="0"/>
                                          </p:stCondLst>
                                        </p:cTn>
                                        <p:tgtEl>
                                          <p:spTgt spid="4">
                                            <p:graphicEl>
                                              <a:dgm id="{DDF46216-0A7C-4EEF-A416-1EA0CF0E1331}"/>
                                            </p:graphic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
                                            <p:graphicEl>
                                              <a:dgm id="{DDF46216-0A7C-4EEF-A416-1EA0CF0E1331}"/>
                                            </p:graphic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
                                            <p:graphicEl>
                                              <a:dgm id="{DDF46216-0A7C-4EEF-A416-1EA0CF0E1331}"/>
                                            </p:graphicEl>
                                          </p:spTgt>
                                        </p:tgtEl>
                                        <p:attrNameLst>
                                          <p:attrName>ppt_w</p:attrName>
                                        </p:attrNameLst>
                                      </p:cBhvr>
                                      <p:tavLst>
                                        <p:tav tm="0">
                                          <p:val>
                                            <p:strVal val="#ppt_w*.05"/>
                                          </p:val>
                                        </p:tav>
                                        <p:tav tm="100000">
                                          <p:val>
                                            <p:strVal val="#ppt_w"/>
                                          </p:val>
                                        </p:tav>
                                      </p:tavLst>
                                    </p:anim>
                                    <p:anim calcmode="lin" valueType="num">
                                      <p:cBhvr>
                                        <p:cTn id="56" dur="1000" fill="hold"/>
                                        <p:tgtEl>
                                          <p:spTgt spid="4">
                                            <p:graphicEl>
                                              <a:dgm id="{DDF46216-0A7C-4EEF-A416-1EA0CF0E1331}"/>
                                            </p:graphic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
                                            <p:graphicEl>
                                              <a:dgm id="{DDF46216-0A7C-4EEF-A416-1EA0CF0E1331}"/>
                                            </p:graphic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
                                            <p:graphicEl>
                                              <a:dgm id="{DDF46216-0A7C-4EEF-A416-1EA0CF0E1331}"/>
                                            </p:graphic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
                                            <p:graphicEl>
                                              <a:dgm id="{DDF46216-0A7C-4EEF-A416-1EA0CF0E1331}"/>
                                            </p:graphic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
                                            <p:graphicEl>
                                              <a:dgm id="{DDF46216-0A7C-4EEF-A416-1EA0CF0E1331}"/>
                                            </p:graphicEl>
                                          </p:spTgt>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4">
                                            <p:graphicEl>
                                              <a:dgm id="{368FC8D8-78BF-408D-B7DF-369F1AD6B3D4}"/>
                                            </p:graphicEl>
                                          </p:spTgt>
                                        </p:tgtEl>
                                        <p:attrNameLst>
                                          <p:attrName>style.visibility</p:attrName>
                                        </p:attrNameLst>
                                      </p:cBhvr>
                                      <p:to>
                                        <p:strVal val="visible"/>
                                      </p:to>
                                    </p:set>
                                    <p:anim calcmode="lin" valueType="num">
                                      <p:cBhvr>
                                        <p:cTn id="63" dur="500" decel="50000" fill="hold">
                                          <p:stCondLst>
                                            <p:cond delay="0"/>
                                          </p:stCondLst>
                                        </p:cTn>
                                        <p:tgtEl>
                                          <p:spTgt spid="4">
                                            <p:graphicEl>
                                              <a:dgm id="{368FC8D8-78BF-408D-B7DF-369F1AD6B3D4}"/>
                                            </p:graphic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4">
                                            <p:graphicEl>
                                              <a:dgm id="{368FC8D8-78BF-408D-B7DF-369F1AD6B3D4}"/>
                                            </p:graphic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4">
                                            <p:graphicEl>
                                              <a:dgm id="{368FC8D8-78BF-408D-B7DF-369F1AD6B3D4}"/>
                                            </p:graphicEl>
                                          </p:spTgt>
                                        </p:tgtEl>
                                        <p:attrNameLst>
                                          <p:attrName>ppt_w</p:attrName>
                                        </p:attrNameLst>
                                      </p:cBhvr>
                                      <p:tavLst>
                                        <p:tav tm="0">
                                          <p:val>
                                            <p:strVal val="#ppt_w*.05"/>
                                          </p:val>
                                        </p:tav>
                                        <p:tav tm="100000">
                                          <p:val>
                                            <p:strVal val="#ppt_w"/>
                                          </p:val>
                                        </p:tav>
                                      </p:tavLst>
                                    </p:anim>
                                    <p:anim calcmode="lin" valueType="num">
                                      <p:cBhvr>
                                        <p:cTn id="66" dur="1000" fill="hold"/>
                                        <p:tgtEl>
                                          <p:spTgt spid="4">
                                            <p:graphicEl>
                                              <a:dgm id="{368FC8D8-78BF-408D-B7DF-369F1AD6B3D4}"/>
                                            </p:graphic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4">
                                            <p:graphicEl>
                                              <a:dgm id="{368FC8D8-78BF-408D-B7DF-369F1AD6B3D4}"/>
                                            </p:graphic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4">
                                            <p:graphicEl>
                                              <a:dgm id="{368FC8D8-78BF-408D-B7DF-369F1AD6B3D4}"/>
                                            </p:graphic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4">
                                            <p:graphicEl>
                                              <a:dgm id="{368FC8D8-78BF-408D-B7DF-369F1AD6B3D4}"/>
                                            </p:graphic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4">
                                            <p:graphicEl>
                                              <a:dgm id="{368FC8D8-78BF-408D-B7DF-369F1AD6B3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4">
                                            <p:graphicEl>
                                              <a:dgm id="{88222D8E-CD89-41FC-9E0D-7E0D5424B037}"/>
                                            </p:graphicEl>
                                          </p:spTgt>
                                        </p:tgtEl>
                                        <p:attrNameLst>
                                          <p:attrName>style.visibility</p:attrName>
                                        </p:attrNameLst>
                                      </p:cBhvr>
                                      <p:to>
                                        <p:strVal val="visible"/>
                                      </p:to>
                                    </p:set>
                                    <p:anim calcmode="lin" valueType="num">
                                      <p:cBhvr>
                                        <p:cTn id="75" dur="500" decel="50000" fill="hold">
                                          <p:stCondLst>
                                            <p:cond delay="0"/>
                                          </p:stCondLst>
                                        </p:cTn>
                                        <p:tgtEl>
                                          <p:spTgt spid="4">
                                            <p:graphicEl>
                                              <a:dgm id="{88222D8E-CD89-41FC-9E0D-7E0D5424B037}"/>
                                            </p:graphic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4">
                                            <p:graphicEl>
                                              <a:dgm id="{88222D8E-CD89-41FC-9E0D-7E0D5424B037}"/>
                                            </p:graphic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4">
                                            <p:graphicEl>
                                              <a:dgm id="{88222D8E-CD89-41FC-9E0D-7E0D5424B037}"/>
                                            </p:graphicEl>
                                          </p:spTgt>
                                        </p:tgtEl>
                                        <p:attrNameLst>
                                          <p:attrName>ppt_w</p:attrName>
                                        </p:attrNameLst>
                                      </p:cBhvr>
                                      <p:tavLst>
                                        <p:tav tm="0">
                                          <p:val>
                                            <p:strVal val="#ppt_w*.05"/>
                                          </p:val>
                                        </p:tav>
                                        <p:tav tm="100000">
                                          <p:val>
                                            <p:strVal val="#ppt_w"/>
                                          </p:val>
                                        </p:tav>
                                      </p:tavLst>
                                    </p:anim>
                                    <p:anim calcmode="lin" valueType="num">
                                      <p:cBhvr>
                                        <p:cTn id="78" dur="1000" fill="hold"/>
                                        <p:tgtEl>
                                          <p:spTgt spid="4">
                                            <p:graphicEl>
                                              <a:dgm id="{88222D8E-CD89-41FC-9E0D-7E0D5424B037}"/>
                                            </p:graphic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4">
                                            <p:graphicEl>
                                              <a:dgm id="{88222D8E-CD89-41FC-9E0D-7E0D5424B037}"/>
                                            </p:graphic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4">
                                            <p:graphicEl>
                                              <a:dgm id="{88222D8E-CD89-41FC-9E0D-7E0D5424B037}"/>
                                            </p:graphic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4">
                                            <p:graphicEl>
                                              <a:dgm id="{88222D8E-CD89-41FC-9E0D-7E0D5424B037}"/>
                                            </p:graphic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4">
                                            <p:graphicEl>
                                              <a:dgm id="{88222D8E-CD89-41FC-9E0D-7E0D5424B037}"/>
                                            </p:graphicEl>
                                          </p:spTgt>
                                        </p:tgtEl>
                                      </p:cBhvr>
                                    </p:animEffect>
                                  </p:childTnLst>
                                </p:cTn>
                              </p:par>
                              <p:par>
                                <p:cTn id="83" presetID="25" presetClass="entr" presetSubtype="0" fill="hold" grpId="0" nodeType="withEffect">
                                  <p:stCondLst>
                                    <p:cond delay="0"/>
                                  </p:stCondLst>
                                  <p:childTnLst>
                                    <p:set>
                                      <p:cBhvr>
                                        <p:cTn id="84" dur="1" fill="hold">
                                          <p:stCondLst>
                                            <p:cond delay="0"/>
                                          </p:stCondLst>
                                        </p:cTn>
                                        <p:tgtEl>
                                          <p:spTgt spid="4">
                                            <p:graphicEl>
                                              <a:dgm id="{339F93F1-A638-43DA-AFEF-6716721DEC16}"/>
                                            </p:graphicEl>
                                          </p:spTgt>
                                        </p:tgtEl>
                                        <p:attrNameLst>
                                          <p:attrName>style.visibility</p:attrName>
                                        </p:attrNameLst>
                                      </p:cBhvr>
                                      <p:to>
                                        <p:strVal val="visible"/>
                                      </p:to>
                                    </p:set>
                                    <p:anim calcmode="lin" valueType="num">
                                      <p:cBhvr>
                                        <p:cTn id="85" dur="500" decel="50000" fill="hold">
                                          <p:stCondLst>
                                            <p:cond delay="0"/>
                                          </p:stCondLst>
                                        </p:cTn>
                                        <p:tgtEl>
                                          <p:spTgt spid="4">
                                            <p:graphicEl>
                                              <a:dgm id="{339F93F1-A638-43DA-AFEF-6716721DEC16}"/>
                                            </p:graphicEl>
                                          </p:spTgt>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4">
                                            <p:graphicEl>
                                              <a:dgm id="{339F93F1-A638-43DA-AFEF-6716721DEC16}"/>
                                            </p:graphicEl>
                                          </p:spTgt>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4">
                                            <p:graphicEl>
                                              <a:dgm id="{339F93F1-A638-43DA-AFEF-6716721DEC16}"/>
                                            </p:graphicEl>
                                          </p:spTgt>
                                        </p:tgtEl>
                                        <p:attrNameLst>
                                          <p:attrName>ppt_w</p:attrName>
                                        </p:attrNameLst>
                                      </p:cBhvr>
                                      <p:tavLst>
                                        <p:tav tm="0">
                                          <p:val>
                                            <p:strVal val="#ppt_w*.05"/>
                                          </p:val>
                                        </p:tav>
                                        <p:tav tm="100000">
                                          <p:val>
                                            <p:strVal val="#ppt_w"/>
                                          </p:val>
                                        </p:tav>
                                      </p:tavLst>
                                    </p:anim>
                                    <p:anim calcmode="lin" valueType="num">
                                      <p:cBhvr>
                                        <p:cTn id="88" dur="1000" fill="hold"/>
                                        <p:tgtEl>
                                          <p:spTgt spid="4">
                                            <p:graphicEl>
                                              <a:dgm id="{339F93F1-A638-43DA-AFEF-6716721DEC16}"/>
                                            </p:graphicEl>
                                          </p:spTgt>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4">
                                            <p:graphicEl>
                                              <a:dgm id="{339F93F1-A638-43DA-AFEF-6716721DEC16}"/>
                                            </p:graphicEl>
                                          </p:spTgt>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4">
                                            <p:graphicEl>
                                              <a:dgm id="{339F93F1-A638-43DA-AFEF-6716721DEC16}"/>
                                            </p:graphicEl>
                                          </p:spTgt>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4">
                                            <p:graphicEl>
                                              <a:dgm id="{339F93F1-A638-43DA-AFEF-6716721DEC16}"/>
                                            </p:graphicEl>
                                          </p:spTgt>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4">
                                            <p:graphicEl>
                                              <a:dgm id="{339F93F1-A638-43DA-AFEF-6716721DEC16}"/>
                                            </p:graphicEl>
                                          </p:spTgt>
                                        </p:tgtEl>
                                      </p:cBhvr>
                                    </p:animEffect>
                                  </p:childTnLst>
                                </p:cTn>
                              </p:par>
                              <p:par>
                                <p:cTn id="93" presetID="25" presetClass="entr" presetSubtype="0" fill="hold" grpId="0" nodeType="withEffect">
                                  <p:stCondLst>
                                    <p:cond delay="0"/>
                                  </p:stCondLst>
                                  <p:childTnLst>
                                    <p:set>
                                      <p:cBhvr>
                                        <p:cTn id="94" dur="1" fill="hold">
                                          <p:stCondLst>
                                            <p:cond delay="0"/>
                                          </p:stCondLst>
                                        </p:cTn>
                                        <p:tgtEl>
                                          <p:spTgt spid="4">
                                            <p:graphicEl>
                                              <a:dgm id="{05064388-EEED-468D-B688-0E1A0BA755A3}"/>
                                            </p:graphicEl>
                                          </p:spTgt>
                                        </p:tgtEl>
                                        <p:attrNameLst>
                                          <p:attrName>style.visibility</p:attrName>
                                        </p:attrNameLst>
                                      </p:cBhvr>
                                      <p:to>
                                        <p:strVal val="visible"/>
                                      </p:to>
                                    </p:set>
                                    <p:anim calcmode="lin" valueType="num">
                                      <p:cBhvr>
                                        <p:cTn id="95" dur="500" decel="50000" fill="hold">
                                          <p:stCondLst>
                                            <p:cond delay="0"/>
                                          </p:stCondLst>
                                        </p:cTn>
                                        <p:tgtEl>
                                          <p:spTgt spid="4">
                                            <p:graphicEl>
                                              <a:dgm id="{05064388-EEED-468D-B688-0E1A0BA755A3}"/>
                                            </p:graphic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4">
                                            <p:graphicEl>
                                              <a:dgm id="{05064388-EEED-468D-B688-0E1A0BA755A3}"/>
                                            </p:graphic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4">
                                            <p:graphicEl>
                                              <a:dgm id="{05064388-EEED-468D-B688-0E1A0BA755A3}"/>
                                            </p:graphicEl>
                                          </p:spTgt>
                                        </p:tgtEl>
                                        <p:attrNameLst>
                                          <p:attrName>ppt_w</p:attrName>
                                        </p:attrNameLst>
                                      </p:cBhvr>
                                      <p:tavLst>
                                        <p:tav tm="0">
                                          <p:val>
                                            <p:strVal val="#ppt_w*.05"/>
                                          </p:val>
                                        </p:tav>
                                        <p:tav tm="100000">
                                          <p:val>
                                            <p:strVal val="#ppt_w"/>
                                          </p:val>
                                        </p:tav>
                                      </p:tavLst>
                                    </p:anim>
                                    <p:anim calcmode="lin" valueType="num">
                                      <p:cBhvr>
                                        <p:cTn id="98" dur="1000" fill="hold"/>
                                        <p:tgtEl>
                                          <p:spTgt spid="4">
                                            <p:graphicEl>
                                              <a:dgm id="{05064388-EEED-468D-B688-0E1A0BA755A3}"/>
                                            </p:graphic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4">
                                            <p:graphicEl>
                                              <a:dgm id="{05064388-EEED-468D-B688-0E1A0BA755A3}"/>
                                            </p:graphic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4">
                                            <p:graphicEl>
                                              <a:dgm id="{05064388-EEED-468D-B688-0E1A0BA755A3}"/>
                                            </p:graphic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4">
                                            <p:graphicEl>
                                              <a:dgm id="{05064388-EEED-468D-B688-0E1A0BA755A3}"/>
                                            </p:graphic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4">
                                            <p:graphicEl>
                                              <a:dgm id="{05064388-EEED-468D-B688-0E1A0BA755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0" dirty="0" smtClean="0"/>
              <a:t>ابعاد ریسک نقدینگی</a:t>
            </a:r>
            <a:endParaRPr lang="fa-IR" b="0" dirty="0"/>
          </a:p>
        </p:txBody>
      </p:sp>
      <p:grpSp>
        <p:nvGrpSpPr>
          <p:cNvPr id="3" name="Group 4"/>
          <p:cNvGrpSpPr/>
          <p:nvPr/>
        </p:nvGrpSpPr>
        <p:grpSpPr>
          <a:xfrm>
            <a:off x="533400" y="1447800"/>
            <a:ext cx="8182426" cy="4197960"/>
            <a:chOff x="503803" y="544923"/>
            <a:chExt cx="8182426" cy="4197960"/>
          </a:xfrm>
          <a:scene3d>
            <a:camera prst="perspectiveRelaxedModerately" zoom="92000"/>
            <a:lightRig rig="balanced" dir="t">
              <a:rot lat="0" lon="0" rev="12700000"/>
            </a:lightRig>
          </a:scene3d>
        </p:grpSpPr>
        <p:sp>
          <p:nvSpPr>
            <p:cNvPr id="6" name="Freeform 5"/>
            <p:cNvSpPr/>
            <p:nvPr/>
          </p:nvSpPr>
          <p:spPr>
            <a:xfrm>
              <a:off x="503803" y="987824"/>
              <a:ext cx="3272625" cy="3272625"/>
            </a:xfrm>
            <a:custGeom>
              <a:avLst/>
              <a:gdLst>
                <a:gd name="connsiteX0" fmla="*/ 0 w 3272625"/>
                <a:gd name="connsiteY0" fmla="*/ 1636313 h 3272625"/>
                <a:gd name="connsiteX1" fmla="*/ 479267 w 3272625"/>
                <a:gd name="connsiteY1" fmla="*/ 479265 h 3272625"/>
                <a:gd name="connsiteX2" fmla="*/ 1636316 w 3272625"/>
                <a:gd name="connsiteY2" fmla="*/ 2 h 3272625"/>
                <a:gd name="connsiteX3" fmla="*/ 2793364 w 3272625"/>
                <a:gd name="connsiteY3" fmla="*/ 479269 h 3272625"/>
                <a:gd name="connsiteX4" fmla="*/ 3272627 w 3272625"/>
                <a:gd name="connsiteY4" fmla="*/ 1636318 h 3272625"/>
                <a:gd name="connsiteX5" fmla="*/ 2793362 w 3272625"/>
                <a:gd name="connsiteY5" fmla="*/ 2793366 h 3272625"/>
                <a:gd name="connsiteX6" fmla="*/ 1636313 w 3272625"/>
                <a:gd name="connsiteY6" fmla="*/ 3272631 h 3272625"/>
                <a:gd name="connsiteX7" fmla="*/ 479265 w 3272625"/>
                <a:gd name="connsiteY7" fmla="*/ 2793365 h 3272625"/>
                <a:gd name="connsiteX8" fmla="*/ 1 w 3272625"/>
                <a:gd name="connsiteY8" fmla="*/ 1636316 h 3272625"/>
                <a:gd name="connsiteX9" fmla="*/ 0 w 3272625"/>
                <a:gd name="connsiteY9" fmla="*/ 1636313 h 32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625" h="3272625">
                  <a:moveTo>
                    <a:pt x="0" y="1636313"/>
                  </a:moveTo>
                  <a:cubicBezTo>
                    <a:pt x="1" y="1202336"/>
                    <a:pt x="172398" y="786133"/>
                    <a:pt x="479267" y="479265"/>
                  </a:cubicBezTo>
                  <a:cubicBezTo>
                    <a:pt x="786136" y="172397"/>
                    <a:pt x="1202339" y="1"/>
                    <a:pt x="1636316" y="2"/>
                  </a:cubicBezTo>
                  <a:cubicBezTo>
                    <a:pt x="2070293" y="3"/>
                    <a:pt x="2486496" y="172400"/>
                    <a:pt x="2793364" y="479269"/>
                  </a:cubicBezTo>
                  <a:cubicBezTo>
                    <a:pt x="3100232" y="786138"/>
                    <a:pt x="3272628" y="1202341"/>
                    <a:pt x="3272627" y="1636318"/>
                  </a:cubicBezTo>
                  <a:cubicBezTo>
                    <a:pt x="3272627" y="2070295"/>
                    <a:pt x="3100230" y="2486498"/>
                    <a:pt x="2793362" y="2793366"/>
                  </a:cubicBezTo>
                  <a:cubicBezTo>
                    <a:pt x="2486494" y="3100234"/>
                    <a:pt x="2070291" y="3272631"/>
                    <a:pt x="1636313" y="3272631"/>
                  </a:cubicBezTo>
                  <a:cubicBezTo>
                    <a:pt x="1202336" y="3272631"/>
                    <a:pt x="786133" y="3100234"/>
                    <a:pt x="479265" y="2793365"/>
                  </a:cubicBezTo>
                  <a:cubicBezTo>
                    <a:pt x="172397" y="2486496"/>
                    <a:pt x="1" y="2070293"/>
                    <a:pt x="1" y="1636316"/>
                  </a:cubicBezTo>
                  <a:cubicBezTo>
                    <a:pt x="1" y="1636315"/>
                    <a:pt x="0" y="1636314"/>
                    <a:pt x="0" y="1636313"/>
                  </a:cubicBezTo>
                  <a:close/>
                </a:path>
              </a:pathLst>
            </a:custGeom>
            <a:sp3d prstMaterial="plastic">
              <a:bevelT w="50800" h="50800"/>
              <a:bevelB w="50800" h="508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19905" tIns="519904" rIns="519905" bIns="519904" numCol="1" spcCol="1270" anchor="ctr" anchorCtr="0">
              <a:noAutofit/>
            </a:bodyPr>
            <a:lstStyle/>
            <a:p>
              <a:pPr lvl="0" algn="ctr" defTabSz="1422400" rtl="1">
                <a:spcBef>
                  <a:spcPct val="0"/>
                </a:spcBef>
                <a:spcAft>
                  <a:spcPct val="35000"/>
                </a:spcAft>
              </a:pPr>
              <a:r>
                <a:rPr lang="fa-IR" sz="3200" kern="1200" dirty="0" smtClean="0">
                  <a:cs typeface="B Titr" pitchFamily="2" charset="-78"/>
                </a:rPr>
                <a:t>ریسک نقدینگی دارایی</a:t>
              </a:r>
              <a:endParaRPr lang="fa-IR" sz="3200" kern="1200" dirty="0">
                <a:cs typeface="B Titr" pitchFamily="2" charset="-78"/>
              </a:endParaRPr>
            </a:p>
          </p:txBody>
        </p:sp>
        <p:sp>
          <p:nvSpPr>
            <p:cNvPr id="7" name="Freeform 6"/>
            <p:cNvSpPr/>
            <p:nvPr/>
          </p:nvSpPr>
          <p:spPr>
            <a:xfrm rot="35369">
              <a:off x="3527040" y="544923"/>
              <a:ext cx="2051876" cy="1104511"/>
            </a:xfrm>
            <a:custGeom>
              <a:avLst/>
              <a:gdLst>
                <a:gd name="connsiteX0" fmla="*/ 0 w 2051876"/>
                <a:gd name="connsiteY0" fmla="*/ 220902 h 1104511"/>
                <a:gd name="connsiteX1" fmla="*/ 1499621 w 2051876"/>
                <a:gd name="connsiteY1" fmla="*/ 220902 h 1104511"/>
                <a:gd name="connsiteX2" fmla="*/ 1499621 w 2051876"/>
                <a:gd name="connsiteY2" fmla="*/ 0 h 1104511"/>
                <a:gd name="connsiteX3" fmla="*/ 2051876 w 2051876"/>
                <a:gd name="connsiteY3" fmla="*/ 552256 h 1104511"/>
                <a:gd name="connsiteX4" fmla="*/ 1499621 w 2051876"/>
                <a:gd name="connsiteY4" fmla="*/ 1104511 h 1104511"/>
                <a:gd name="connsiteX5" fmla="*/ 1499621 w 2051876"/>
                <a:gd name="connsiteY5" fmla="*/ 883609 h 1104511"/>
                <a:gd name="connsiteX6" fmla="*/ 0 w 2051876"/>
                <a:gd name="connsiteY6" fmla="*/ 883609 h 1104511"/>
                <a:gd name="connsiteX7" fmla="*/ 0 w 2051876"/>
                <a:gd name="connsiteY7" fmla="*/ 220902 h 110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876" h="1104511">
                  <a:moveTo>
                    <a:pt x="0" y="220902"/>
                  </a:moveTo>
                  <a:lnTo>
                    <a:pt x="1499621" y="220902"/>
                  </a:lnTo>
                  <a:lnTo>
                    <a:pt x="1499621" y="0"/>
                  </a:lnTo>
                  <a:lnTo>
                    <a:pt x="2051876" y="552256"/>
                  </a:lnTo>
                  <a:lnTo>
                    <a:pt x="1499621" y="1104511"/>
                  </a:lnTo>
                  <a:lnTo>
                    <a:pt x="1499621" y="883609"/>
                  </a:lnTo>
                  <a:lnTo>
                    <a:pt x="0" y="883609"/>
                  </a:lnTo>
                  <a:lnTo>
                    <a:pt x="0" y="220902"/>
                  </a:lnTo>
                  <a:close/>
                </a:path>
              </a:pathLst>
            </a:custGeom>
            <a:sp3d z="-25400" prstMaterial="plastic">
              <a:bevelT w="25400" h="25400"/>
              <a:bevelB w="25400" h="25400"/>
            </a:sp3d>
          </p:spPr>
          <p:style>
            <a:lnRef idx="1">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0" tIns="220901" rIns="331352" bIns="220902" numCol="1" spcCol="1270" anchor="ctr" anchorCtr="0">
              <a:noAutofit/>
            </a:bodyPr>
            <a:lstStyle/>
            <a:p>
              <a:pPr lvl="0" algn="ctr" defTabSz="2133600" rtl="1">
                <a:spcBef>
                  <a:spcPct val="0"/>
                </a:spcBef>
                <a:spcAft>
                  <a:spcPct val="35000"/>
                </a:spcAft>
              </a:pPr>
              <a:endParaRPr lang="fa-IR" sz="4800" kern="1200">
                <a:cs typeface="B Titr" pitchFamily="2" charset="-78"/>
              </a:endParaRPr>
            </a:p>
          </p:txBody>
        </p:sp>
        <p:sp>
          <p:nvSpPr>
            <p:cNvPr id="8" name="Freeform 7"/>
            <p:cNvSpPr/>
            <p:nvPr/>
          </p:nvSpPr>
          <p:spPr>
            <a:xfrm>
              <a:off x="5413604" y="1038385"/>
              <a:ext cx="3272625" cy="3272625"/>
            </a:xfrm>
            <a:custGeom>
              <a:avLst/>
              <a:gdLst>
                <a:gd name="connsiteX0" fmla="*/ 0 w 3272625"/>
                <a:gd name="connsiteY0" fmla="*/ 1636313 h 3272625"/>
                <a:gd name="connsiteX1" fmla="*/ 479267 w 3272625"/>
                <a:gd name="connsiteY1" fmla="*/ 479265 h 3272625"/>
                <a:gd name="connsiteX2" fmla="*/ 1636316 w 3272625"/>
                <a:gd name="connsiteY2" fmla="*/ 2 h 3272625"/>
                <a:gd name="connsiteX3" fmla="*/ 2793364 w 3272625"/>
                <a:gd name="connsiteY3" fmla="*/ 479269 h 3272625"/>
                <a:gd name="connsiteX4" fmla="*/ 3272627 w 3272625"/>
                <a:gd name="connsiteY4" fmla="*/ 1636318 h 3272625"/>
                <a:gd name="connsiteX5" fmla="*/ 2793362 w 3272625"/>
                <a:gd name="connsiteY5" fmla="*/ 2793366 h 3272625"/>
                <a:gd name="connsiteX6" fmla="*/ 1636313 w 3272625"/>
                <a:gd name="connsiteY6" fmla="*/ 3272631 h 3272625"/>
                <a:gd name="connsiteX7" fmla="*/ 479265 w 3272625"/>
                <a:gd name="connsiteY7" fmla="*/ 2793365 h 3272625"/>
                <a:gd name="connsiteX8" fmla="*/ 1 w 3272625"/>
                <a:gd name="connsiteY8" fmla="*/ 1636316 h 3272625"/>
                <a:gd name="connsiteX9" fmla="*/ 0 w 3272625"/>
                <a:gd name="connsiteY9" fmla="*/ 1636313 h 32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625" h="3272625">
                  <a:moveTo>
                    <a:pt x="0" y="1636313"/>
                  </a:moveTo>
                  <a:cubicBezTo>
                    <a:pt x="1" y="1202336"/>
                    <a:pt x="172398" y="786133"/>
                    <a:pt x="479267" y="479265"/>
                  </a:cubicBezTo>
                  <a:cubicBezTo>
                    <a:pt x="786136" y="172397"/>
                    <a:pt x="1202339" y="1"/>
                    <a:pt x="1636316" y="2"/>
                  </a:cubicBezTo>
                  <a:cubicBezTo>
                    <a:pt x="2070293" y="3"/>
                    <a:pt x="2486496" y="172400"/>
                    <a:pt x="2793364" y="479269"/>
                  </a:cubicBezTo>
                  <a:cubicBezTo>
                    <a:pt x="3100232" y="786138"/>
                    <a:pt x="3272628" y="1202341"/>
                    <a:pt x="3272627" y="1636318"/>
                  </a:cubicBezTo>
                  <a:cubicBezTo>
                    <a:pt x="3272627" y="2070295"/>
                    <a:pt x="3100230" y="2486498"/>
                    <a:pt x="2793362" y="2793366"/>
                  </a:cubicBezTo>
                  <a:cubicBezTo>
                    <a:pt x="2486494" y="3100234"/>
                    <a:pt x="2070291" y="3272631"/>
                    <a:pt x="1636313" y="3272631"/>
                  </a:cubicBezTo>
                  <a:cubicBezTo>
                    <a:pt x="1202336" y="3272631"/>
                    <a:pt x="786133" y="3100234"/>
                    <a:pt x="479265" y="2793365"/>
                  </a:cubicBezTo>
                  <a:cubicBezTo>
                    <a:pt x="172397" y="2486496"/>
                    <a:pt x="1" y="2070293"/>
                    <a:pt x="1" y="1636316"/>
                  </a:cubicBezTo>
                  <a:cubicBezTo>
                    <a:pt x="1" y="1636315"/>
                    <a:pt x="0" y="1636314"/>
                    <a:pt x="0" y="1636313"/>
                  </a:cubicBezTo>
                  <a:close/>
                </a:path>
              </a:pathLst>
            </a:custGeom>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519905" tIns="519904" rIns="519905" bIns="519904" numCol="1" spcCol="1270" anchor="ctr" anchorCtr="0">
              <a:noAutofit/>
            </a:bodyPr>
            <a:lstStyle/>
            <a:p>
              <a:pPr lvl="0" algn="ctr" defTabSz="1422400" rtl="1">
                <a:spcBef>
                  <a:spcPct val="0"/>
                </a:spcBef>
                <a:spcAft>
                  <a:spcPct val="35000"/>
                </a:spcAft>
              </a:pPr>
              <a:r>
                <a:rPr lang="fa-IR" sz="3200" kern="1200" dirty="0" smtClean="0">
                  <a:cs typeface="B Titr" pitchFamily="2" charset="-78"/>
                </a:rPr>
                <a:t>ریسک نقدینگی تأمین وجوه</a:t>
              </a:r>
              <a:endParaRPr lang="fa-IR" sz="3200" kern="1200" dirty="0">
                <a:cs typeface="B Titr" pitchFamily="2" charset="-78"/>
              </a:endParaRPr>
            </a:p>
          </p:txBody>
        </p:sp>
        <p:sp>
          <p:nvSpPr>
            <p:cNvPr id="9" name="Freeform 8"/>
            <p:cNvSpPr/>
            <p:nvPr/>
          </p:nvSpPr>
          <p:spPr>
            <a:xfrm rot="35437">
              <a:off x="3627258" y="3638371"/>
              <a:ext cx="2018123" cy="1104512"/>
            </a:xfrm>
            <a:custGeom>
              <a:avLst/>
              <a:gdLst>
                <a:gd name="connsiteX0" fmla="*/ 0 w 2018123"/>
                <a:gd name="connsiteY0" fmla="*/ 220902 h 1104511"/>
                <a:gd name="connsiteX1" fmla="*/ 1465868 w 2018123"/>
                <a:gd name="connsiteY1" fmla="*/ 220902 h 1104511"/>
                <a:gd name="connsiteX2" fmla="*/ 1465868 w 2018123"/>
                <a:gd name="connsiteY2" fmla="*/ 0 h 1104511"/>
                <a:gd name="connsiteX3" fmla="*/ 2018123 w 2018123"/>
                <a:gd name="connsiteY3" fmla="*/ 552256 h 1104511"/>
                <a:gd name="connsiteX4" fmla="*/ 1465868 w 2018123"/>
                <a:gd name="connsiteY4" fmla="*/ 1104511 h 1104511"/>
                <a:gd name="connsiteX5" fmla="*/ 1465868 w 2018123"/>
                <a:gd name="connsiteY5" fmla="*/ 883609 h 1104511"/>
                <a:gd name="connsiteX6" fmla="*/ 0 w 2018123"/>
                <a:gd name="connsiteY6" fmla="*/ 883609 h 1104511"/>
                <a:gd name="connsiteX7" fmla="*/ 0 w 2018123"/>
                <a:gd name="connsiteY7" fmla="*/ 220902 h 110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123" h="1104511">
                  <a:moveTo>
                    <a:pt x="2018123" y="883609"/>
                  </a:moveTo>
                  <a:lnTo>
                    <a:pt x="552255" y="883609"/>
                  </a:lnTo>
                  <a:lnTo>
                    <a:pt x="552255" y="1104511"/>
                  </a:lnTo>
                  <a:lnTo>
                    <a:pt x="0" y="552255"/>
                  </a:lnTo>
                  <a:lnTo>
                    <a:pt x="552255" y="0"/>
                  </a:lnTo>
                  <a:lnTo>
                    <a:pt x="552255" y="220902"/>
                  </a:lnTo>
                  <a:lnTo>
                    <a:pt x="2018123" y="220902"/>
                  </a:lnTo>
                  <a:lnTo>
                    <a:pt x="2018123" y="883609"/>
                  </a:lnTo>
                  <a:close/>
                </a:path>
              </a:pathLst>
            </a:custGeom>
            <a:sp3d z="-25400" prstMaterial="plastic">
              <a:bevelT w="25400" h="25400"/>
              <a:bevelB w="25400" h="25400"/>
            </a:sp3d>
          </p:spPr>
          <p:style>
            <a:lnRef idx="1">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31352" tIns="220903" rIns="0" bIns="220901" numCol="1" spcCol="1270" anchor="ctr" anchorCtr="0">
              <a:noAutofit/>
            </a:bodyPr>
            <a:lstStyle/>
            <a:p>
              <a:pPr lvl="0" algn="ctr" defTabSz="2133600" rtl="1">
                <a:spcBef>
                  <a:spcPct val="0"/>
                </a:spcBef>
                <a:spcAft>
                  <a:spcPct val="35000"/>
                </a:spcAft>
              </a:pPr>
              <a:endParaRPr lang="fa-IR" sz="4800" kern="1200">
                <a:cs typeface="B Titr" pitchFamily="2" charset="-78"/>
              </a:endParaRPr>
            </a:p>
          </p:txBody>
        </p:sp>
      </p:grpSp>
      <p:sp>
        <p:nvSpPr>
          <p:cNvPr id="10" name="Slide Number Placeholder 9"/>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59558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t>وظایف اساسی مدیریت ریسک نقدینگی</a:t>
            </a:r>
            <a:endParaRPr lang="fa-IR" b="0" dirty="0"/>
          </a:p>
        </p:txBody>
      </p:sp>
      <p:sp>
        <p:nvSpPr>
          <p:cNvPr id="6" name="Freeform 5"/>
          <p:cNvSpPr/>
          <p:nvPr/>
        </p:nvSpPr>
        <p:spPr>
          <a:xfrm>
            <a:off x="3087770" y="1528198"/>
            <a:ext cx="3014497" cy="1674721"/>
          </a:xfrm>
          <a:custGeom>
            <a:avLst/>
            <a:gdLst>
              <a:gd name="connsiteX0" fmla="*/ 0 w 3014497"/>
              <a:gd name="connsiteY0" fmla="*/ 167472 h 1674721"/>
              <a:gd name="connsiteX1" fmla="*/ 49052 w 3014497"/>
              <a:gd name="connsiteY1" fmla="*/ 49051 h 1674721"/>
              <a:gd name="connsiteX2" fmla="*/ 167473 w 3014497"/>
              <a:gd name="connsiteY2" fmla="*/ 0 h 1674721"/>
              <a:gd name="connsiteX3" fmla="*/ 2847025 w 3014497"/>
              <a:gd name="connsiteY3" fmla="*/ 0 h 1674721"/>
              <a:gd name="connsiteX4" fmla="*/ 2965446 w 3014497"/>
              <a:gd name="connsiteY4" fmla="*/ 49052 h 1674721"/>
              <a:gd name="connsiteX5" fmla="*/ 3014497 w 3014497"/>
              <a:gd name="connsiteY5" fmla="*/ 167473 h 1674721"/>
              <a:gd name="connsiteX6" fmla="*/ 3014497 w 3014497"/>
              <a:gd name="connsiteY6" fmla="*/ 1507249 h 1674721"/>
              <a:gd name="connsiteX7" fmla="*/ 2965446 w 3014497"/>
              <a:gd name="connsiteY7" fmla="*/ 1625670 h 1674721"/>
              <a:gd name="connsiteX8" fmla="*/ 2847025 w 3014497"/>
              <a:gd name="connsiteY8" fmla="*/ 1674721 h 1674721"/>
              <a:gd name="connsiteX9" fmla="*/ 167472 w 3014497"/>
              <a:gd name="connsiteY9" fmla="*/ 1674721 h 1674721"/>
              <a:gd name="connsiteX10" fmla="*/ 49051 w 3014497"/>
              <a:gd name="connsiteY10" fmla="*/ 1625669 h 1674721"/>
              <a:gd name="connsiteX11" fmla="*/ 0 w 3014497"/>
              <a:gd name="connsiteY11" fmla="*/ 1507248 h 1674721"/>
              <a:gd name="connsiteX12" fmla="*/ 0 w 3014497"/>
              <a:gd name="connsiteY12" fmla="*/ 167472 h 16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4497" h="1674721">
                <a:moveTo>
                  <a:pt x="0" y="167472"/>
                </a:moveTo>
                <a:cubicBezTo>
                  <a:pt x="0" y="123056"/>
                  <a:pt x="17644" y="80458"/>
                  <a:pt x="49052" y="49051"/>
                </a:cubicBezTo>
                <a:cubicBezTo>
                  <a:pt x="80459" y="17644"/>
                  <a:pt x="123056" y="0"/>
                  <a:pt x="167473" y="0"/>
                </a:cubicBezTo>
                <a:lnTo>
                  <a:pt x="2847025" y="0"/>
                </a:lnTo>
                <a:cubicBezTo>
                  <a:pt x="2891441" y="0"/>
                  <a:pt x="2934039" y="17644"/>
                  <a:pt x="2965446" y="49052"/>
                </a:cubicBezTo>
                <a:cubicBezTo>
                  <a:pt x="2996853" y="80459"/>
                  <a:pt x="3014497" y="123056"/>
                  <a:pt x="3014497" y="167473"/>
                </a:cubicBezTo>
                <a:lnTo>
                  <a:pt x="3014497" y="1507249"/>
                </a:lnTo>
                <a:cubicBezTo>
                  <a:pt x="3014497" y="1551665"/>
                  <a:pt x="2996853" y="1594263"/>
                  <a:pt x="2965446" y="1625670"/>
                </a:cubicBezTo>
                <a:cubicBezTo>
                  <a:pt x="2934039" y="1657077"/>
                  <a:pt x="2891442" y="1674721"/>
                  <a:pt x="2847025" y="1674721"/>
                </a:cubicBezTo>
                <a:lnTo>
                  <a:pt x="167472" y="1674721"/>
                </a:lnTo>
                <a:cubicBezTo>
                  <a:pt x="123056" y="1674721"/>
                  <a:pt x="80458" y="1657077"/>
                  <a:pt x="49051" y="1625669"/>
                </a:cubicBezTo>
                <a:cubicBezTo>
                  <a:pt x="17644" y="1594262"/>
                  <a:pt x="0" y="1551665"/>
                  <a:pt x="0" y="1507248"/>
                </a:cubicBezTo>
                <a:lnTo>
                  <a:pt x="0" y="16747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40491" tIns="140491" rIns="140491" bIns="140491" numCol="1" spcCol="1270" anchor="ctr" anchorCtr="0">
            <a:noAutofit/>
          </a:bodyPr>
          <a:lstStyle/>
          <a:p>
            <a:pPr lvl="0" algn="ctr" defTabSz="1066800" rtl="1">
              <a:spcBef>
                <a:spcPct val="0"/>
              </a:spcBef>
              <a:spcAft>
                <a:spcPct val="35000"/>
              </a:spcAft>
            </a:pPr>
            <a:r>
              <a:rPr lang="fa-IR" sz="2400" i="0" kern="1200" baseline="0" dirty="0" smtClean="0">
                <a:cs typeface="B Nazanin" pitchFamily="2" charset="-78"/>
              </a:rPr>
              <a:t>پیش‌بینی و تخمین نیازهای وجوه</a:t>
            </a:r>
            <a:endParaRPr lang="fa-IR" sz="2400" i="0" kern="1200" dirty="0">
              <a:cs typeface="B Nazanin" pitchFamily="2" charset="-78"/>
            </a:endParaRPr>
          </a:p>
        </p:txBody>
      </p:sp>
      <p:sp>
        <p:nvSpPr>
          <p:cNvPr id="7" name="Freeform 6"/>
          <p:cNvSpPr/>
          <p:nvPr/>
        </p:nvSpPr>
        <p:spPr>
          <a:xfrm>
            <a:off x="4218206" y="3307589"/>
            <a:ext cx="753624" cy="628020"/>
          </a:xfrm>
          <a:custGeom>
            <a:avLst/>
            <a:gdLst>
              <a:gd name="connsiteX0" fmla="*/ 0 w 628020"/>
              <a:gd name="connsiteY0" fmla="*/ 150725 h 753624"/>
              <a:gd name="connsiteX1" fmla="*/ 314010 w 628020"/>
              <a:gd name="connsiteY1" fmla="*/ 150725 h 753624"/>
              <a:gd name="connsiteX2" fmla="*/ 314010 w 628020"/>
              <a:gd name="connsiteY2" fmla="*/ 0 h 753624"/>
              <a:gd name="connsiteX3" fmla="*/ 628020 w 628020"/>
              <a:gd name="connsiteY3" fmla="*/ 376812 h 753624"/>
              <a:gd name="connsiteX4" fmla="*/ 314010 w 628020"/>
              <a:gd name="connsiteY4" fmla="*/ 753624 h 753624"/>
              <a:gd name="connsiteX5" fmla="*/ 314010 w 628020"/>
              <a:gd name="connsiteY5" fmla="*/ 602899 h 753624"/>
              <a:gd name="connsiteX6" fmla="*/ 0 w 628020"/>
              <a:gd name="connsiteY6" fmla="*/ 602899 h 753624"/>
              <a:gd name="connsiteX7" fmla="*/ 0 w 628020"/>
              <a:gd name="connsiteY7" fmla="*/ 150725 h 75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20" h="753624">
                <a:moveTo>
                  <a:pt x="502416" y="0"/>
                </a:moveTo>
                <a:lnTo>
                  <a:pt x="502416" y="376812"/>
                </a:lnTo>
                <a:lnTo>
                  <a:pt x="628020" y="376812"/>
                </a:lnTo>
                <a:lnTo>
                  <a:pt x="314010" y="753624"/>
                </a:lnTo>
                <a:lnTo>
                  <a:pt x="0" y="376812"/>
                </a:lnTo>
                <a:lnTo>
                  <a:pt x="125604" y="376812"/>
                </a:lnTo>
                <a:lnTo>
                  <a:pt x="125604" y="0"/>
                </a:lnTo>
                <a:lnTo>
                  <a:pt x="502416" y="0"/>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50725" tIns="0" rIns="150725" bIns="188406" numCol="1" spcCol="1270" anchor="ctr" anchorCtr="0">
            <a:noAutofit/>
          </a:bodyPr>
          <a:lstStyle/>
          <a:p>
            <a:pPr lvl="0" algn="ctr" defTabSz="1066800" rtl="1">
              <a:spcBef>
                <a:spcPct val="0"/>
              </a:spcBef>
              <a:spcAft>
                <a:spcPct val="35000"/>
              </a:spcAft>
            </a:pPr>
            <a:endParaRPr lang="fa-IR" sz="2400" i="0" kern="1200">
              <a:cs typeface="B Nazanin" pitchFamily="2" charset="-78"/>
            </a:endParaRPr>
          </a:p>
        </p:txBody>
      </p:sp>
      <p:sp>
        <p:nvSpPr>
          <p:cNvPr id="8" name="Freeform 7"/>
          <p:cNvSpPr/>
          <p:nvPr/>
        </p:nvSpPr>
        <p:spPr>
          <a:xfrm>
            <a:off x="3087770" y="4040279"/>
            <a:ext cx="3014497" cy="1674721"/>
          </a:xfrm>
          <a:custGeom>
            <a:avLst/>
            <a:gdLst>
              <a:gd name="connsiteX0" fmla="*/ 0 w 3014497"/>
              <a:gd name="connsiteY0" fmla="*/ 167472 h 1674721"/>
              <a:gd name="connsiteX1" fmla="*/ 49052 w 3014497"/>
              <a:gd name="connsiteY1" fmla="*/ 49051 h 1674721"/>
              <a:gd name="connsiteX2" fmla="*/ 167473 w 3014497"/>
              <a:gd name="connsiteY2" fmla="*/ 0 h 1674721"/>
              <a:gd name="connsiteX3" fmla="*/ 2847025 w 3014497"/>
              <a:gd name="connsiteY3" fmla="*/ 0 h 1674721"/>
              <a:gd name="connsiteX4" fmla="*/ 2965446 w 3014497"/>
              <a:gd name="connsiteY4" fmla="*/ 49052 h 1674721"/>
              <a:gd name="connsiteX5" fmla="*/ 3014497 w 3014497"/>
              <a:gd name="connsiteY5" fmla="*/ 167473 h 1674721"/>
              <a:gd name="connsiteX6" fmla="*/ 3014497 w 3014497"/>
              <a:gd name="connsiteY6" fmla="*/ 1507249 h 1674721"/>
              <a:gd name="connsiteX7" fmla="*/ 2965446 w 3014497"/>
              <a:gd name="connsiteY7" fmla="*/ 1625670 h 1674721"/>
              <a:gd name="connsiteX8" fmla="*/ 2847025 w 3014497"/>
              <a:gd name="connsiteY8" fmla="*/ 1674721 h 1674721"/>
              <a:gd name="connsiteX9" fmla="*/ 167472 w 3014497"/>
              <a:gd name="connsiteY9" fmla="*/ 1674721 h 1674721"/>
              <a:gd name="connsiteX10" fmla="*/ 49051 w 3014497"/>
              <a:gd name="connsiteY10" fmla="*/ 1625669 h 1674721"/>
              <a:gd name="connsiteX11" fmla="*/ 0 w 3014497"/>
              <a:gd name="connsiteY11" fmla="*/ 1507248 h 1674721"/>
              <a:gd name="connsiteX12" fmla="*/ 0 w 3014497"/>
              <a:gd name="connsiteY12" fmla="*/ 167472 h 16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4497" h="1674721">
                <a:moveTo>
                  <a:pt x="0" y="167472"/>
                </a:moveTo>
                <a:cubicBezTo>
                  <a:pt x="0" y="123056"/>
                  <a:pt x="17644" y="80458"/>
                  <a:pt x="49052" y="49051"/>
                </a:cubicBezTo>
                <a:cubicBezTo>
                  <a:pt x="80459" y="17644"/>
                  <a:pt x="123056" y="0"/>
                  <a:pt x="167473" y="0"/>
                </a:cubicBezTo>
                <a:lnTo>
                  <a:pt x="2847025" y="0"/>
                </a:lnTo>
                <a:cubicBezTo>
                  <a:pt x="2891441" y="0"/>
                  <a:pt x="2934039" y="17644"/>
                  <a:pt x="2965446" y="49052"/>
                </a:cubicBezTo>
                <a:cubicBezTo>
                  <a:pt x="2996853" y="80459"/>
                  <a:pt x="3014497" y="123056"/>
                  <a:pt x="3014497" y="167473"/>
                </a:cubicBezTo>
                <a:lnTo>
                  <a:pt x="3014497" y="1507249"/>
                </a:lnTo>
                <a:cubicBezTo>
                  <a:pt x="3014497" y="1551665"/>
                  <a:pt x="2996853" y="1594263"/>
                  <a:pt x="2965446" y="1625670"/>
                </a:cubicBezTo>
                <a:cubicBezTo>
                  <a:pt x="2934039" y="1657077"/>
                  <a:pt x="2891442" y="1674721"/>
                  <a:pt x="2847025" y="1674721"/>
                </a:cubicBezTo>
                <a:lnTo>
                  <a:pt x="167472" y="1674721"/>
                </a:lnTo>
                <a:cubicBezTo>
                  <a:pt x="123056" y="1674721"/>
                  <a:pt x="80458" y="1657077"/>
                  <a:pt x="49051" y="1625669"/>
                </a:cubicBezTo>
                <a:cubicBezTo>
                  <a:pt x="17644" y="1594262"/>
                  <a:pt x="0" y="1551665"/>
                  <a:pt x="0" y="1507248"/>
                </a:cubicBezTo>
                <a:lnTo>
                  <a:pt x="0" y="16747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5580973"/>
              <a:satOff val="-30571"/>
              <a:lumOff val="9412"/>
              <a:alphaOff val="0"/>
            </a:schemeClr>
          </a:fillRef>
          <a:effectRef idx="2">
            <a:schemeClr val="accent3">
              <a:hueOff val="-5580973"/>
              <a:satOff val="-30571"/>
              <a:lumOff val="9412"/>
              <a:alphaOff val="0"/>
            </a:schemeClr>
          </a:effectRef>
          <a:fontRef idx="minor">
            <a:schemeClr val="lt1"/>
          </a:fontRef>
        </p:style>
        <p:txBody>
          <a:bodyPr spcFirstLastPara="0" vert="horz" wrap="square" lIns="140491" tIns="140491" rIns="140491" bIns="140491" numCol="1" spcCol="1270" anchor="ctr" anchorCtr="0">
            <a:noAutofit/>
          </a:bodyPr>
          <a:lstStyle/>
          <a:p>
            <a:pPr lvl="0" algn="ctr" defTabSz="1066800" rtl="1">
              <a:spcBef>
                <a:spcPct val="0"/>
              </a:spcBef>
              <a:spcAft>
                <a:spcPct val="35000"/>
              </a:spcAft>
            </a:pPr>
            <a:r>
              <a:rPr lang="fa-IR" sz="2400" i="0" kern="1200" baseline="0" dirty="0" smtClean="0">
                <a:cs typeface="B Nazanin" pitchFamily="2" charset="-78"/>
              </a:rPr>
              <a:t>تأمین نیازهای وجوه از طریق مدیریت دارایی و بدهی      </a:t>
            </a:r>
            <a:endParaRPr lang="fa-IR" sz="2400" i="0" kern="1200" baseline="0" dirty="0">
              <a:cs typeface="B Nazanin" pitchFamily="2" charset="-78"/>
            </a:endParaRPr>
          </a:p>
        </p:txBody>
      </p:sp>
      <p:sp>
        <p:nvSpPr>
          <p:cNvPr id="9" name="Slide Number Placeholder 8"/>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39423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normAutofit fontScale="90000"/>
          </a:bodyPr>
          <a:lstStyle/>
          <a:p>
            <a:pPr algn="ctr"/>
            <a:r>
              <a:rPr lang="fa-IR" sz="6000" dirty="0" smtClean="0">
                <a:latin typeface="Arial Narrow" pitchFamily="34" charset="0"/>
                <a:cs typeface="B Bardiya" pitchFamily="2" charset="-78"/>
              </a:rPr>
              <a:t>ریسک عملیاتی؟</a:t>
            </a:r>
            <a:endParaRPr lang="en-US" sz="6000" dirty="0" smtClean="0">
              <a:latin typeface="Arial Narrow" pitchFamily="34" charset="0"/>
              <a:cs typeface="B Bardiya" pitchFamily="2" charset="-78"/>
            </a:endParaRPr>
          </a:p>
        </p:txBody>
      </p:sp>
      <p:sp>
        <p:nvSpPr>
          <p:cNvPr id="5" name="Freeform 4"/>
          <p:cNvSpPr/>
          <p:nvPr/>
        </p:nvSpPr>
        <p:spPr>
          <a:xfrm>
            <a:off x="2514600" y="1676400"/>
            <a:ext cx="4187951" cy="4187951"/>
          </a:xfrm>
          <a:custGeom>
            <a:avLst/>
            <a:gdLst>
              <a:gd name="connsiteX0" fmla="*/ 0 w 4187951"/>
              <a:gd name="connsiteY0" fmla="*/ 2093976 h 4187951"/>
              <a:gd name="connsiteX1" fmla="*/ 613314 w 4187951"/>
              <a:gd name="connsiteY1" fmla="*/ 613312 h 4187951"/>
              <a:gd name="connsiteX2" fmla="*/ 2093980 w 4187951"/>
              <a:gd name="connsiteY2" fmla="*/ 3 h 4187951"/>
              <a:gd name="connsiteX3" fmla="*/ 3574644 w 4187951"/>
              <a:gd name="connsiteY3" fmla="*/ 613317 h 4187951"/>
              <a:gd name="connsiteX4" fmla="*/ 4187953 w 4187951"/>
              <a:gd name="connsiteY4" fmla="*/ 2093983 h 4187951"/>
              <a:gd name="connsiteX5" fmla="*/ 3574641 w 4187951"/>
              <a:gd name="connsiteY5" fmla="*/ 3574648 h 4187951"/>
              <a:gd name="connsiteX6" fmla="*/ 2093976 w 4187951"/>
              <a:gd name="connsiteY6" fmla="*/ 4187959 h 4187951"/>
              <a:gd name="connsiteX7" fmla="*/ 613311 w 4187951"/>
              <a:gd name="connsiteY7" fmla="*/ 3574646 h 4187951"/>
              <a:gd name="connsiteX8" fmla="*/ 1 w 4187951"/>
              <a:gd name="connsiteY8" fmla="*/ 2093980 h 4187951"/>
              <a:gd name="connsiteX9" fmla="*/ 0 w 4187951"/>
              <a:gd name="connsiteY9" fmla="*/ 2093976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7951" h="4187951">
                <a:moveTo>
                  <a:pt x="0" y="2093976"/>
                </a:moveTo>
                <a:cubicBezTo>
                  <a:pt x="1" y="1538619"/>
                  <a:pt x="220616" y="1006008"/>
                  <a:pt x="613314" y="613312"/>
                </a:cubicBezTo>
                <a:cubicBezTo>
                  <a:pt x="1006011" y="220616"/>
                  <a:pt x="1538623" y="2"/>
                  <a:pt x="2093980" y="3"/>
                </a:cubicBezTo>
                <a:cubicBezTo>
                  <a:pt x="2649337" y="4"/>
                  <a:pt x="3181948" y="220619"/>
                  <a:pt x="3574644" y="613317"/>
                </a:cubicBezTo>
                <a:cubicBezTo>
                  <a:pt x="3967340" y="1006014"/>
                  <a:pt x="4187954" y="1538626"/>
                  <a:pt x="4187953" y="2093983"/>
                </a:cubicBezTo>
                <a:cubicBezTo>
                  <a:pt x="4187953" y="2649340"/>
                  <a:pt x="3967338" y="3181951"/>
                  <a:pt x="3574641" y="3574648"/>
                </a:cubicBezTo>
                <a:cubicBezTo>
                  <a:pt x="3181944" y="3967345"/>
                  <a:pt x="2649333" y="4187959"/>
                  <a:pt x="2093976" y="4187959"/>
                </a:cubicBezTo>
                <a:cubicBezTo>
                  <a:pt x="1538619" y="4187959"/>
                  <a:pt x="1006008" y="3967344"/>
                  <a:pt x="613311" y="3574646"/>
                </a:cubicBezTo>
                <a:cubicBezTo>
                  <a:pt x="220615" y="3181949"/>
                  <a:pt x="0" y="2649337"/>
                  <a:pt x="1" y="2093980"/>
                </a:cubicBezTo>
                <a:cubicBezTo>
                  <a:pt x="1" y="2093979"/>
                  <a:pt x="0" y="2093977"/>
                  <a:pt x="0" y="209397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12447" tIns="1246123" rIns="812447" bIns="1246125" numCol="1" spcCol="1270" anchor="ctr" anchorCtr="0">
            <a:noAutofit/>
          </a:bodyPr>
          <a:lstStyle/>
          <a:p>
            <a:pPr lvl="0" algn="ctr" defTabSz="1244600" rtl="1">
              <a:lnSpc>
                <a:spcPct val="130000"/>
              </a:lnSpc>
              <a:spcBef>
                <a:spcPct val="0"/>
              </a:spcBef>
              <a:spcAft>
                <a:spcPct val="35000"/>
              </a:spcAft>
            </a:pPr>
            <a:r>
              <a:rPr lang="ar-SA" sz="2800" b="0" kern="1200" dirty="0" smtClean="0">
                <a:cs typeface="B Bardiya" pitchFamily="2" charset="-78"/>
              </a:rPr>
              <a:t>ریسک زیان ناشی از فرآیندهای داخلی، افراد و سیستم‌های غیردقیق یا معیوب یا ریسک زیان ناشی از حوادث خارجی را</a:t>
            </a:r>
            <a:r>
              <a:rPr lang="fa-IR" sz="2800" b="0" kern="1200" dirty="0" smtClean="0">
                <a:cs typeface="B Bardiya" pitchFamily="2" charset="-78"/>
              </a:rPr>
              <a:t> گ</a:t>
            </a:r>
            <a:r>
              <a:rPr lang="ar-SA" sz="2800" b="0" kern="1200" dirty="0" smtClean="0">
                <a:cs typeface="B Bardiya" pitchFamily="2" charset="-78"/>
              </a:rPr>
              <a:t>ویند. </a:t>
            </a:r>
            <a:endParaRPr lang="en-US" sz="2800" b="0" kern="1200" dirty="0">
              <a:cs typeface="B Bardiya" pitchFamily="2" charset="-78"/>
            </a:endParaRPr>
          </a:p>
        </p:txBody>
      </p:sp>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5346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کمیتۀ بال- پیدایش</a:t>
            </a:r>
            <a:endParaRPr lang="en-US" dirty="0"/>
          </a:p>
        </p:txBody>
      </p:sp>
      <p:graphicFrame>
        <p:nvGraphicFramePr>
          <p:cNvPr id="4" name="Content Placeholder 3"/>
          <p:cNvGraphicFramePr>
            <a:graphicFrameLocks noGrp="1"/>
          </p:cNvGraphicFramePr>
          <p:nvPr>
            <p:ph idx="1"/>
          </p:nvPr>
        </p:nvGraphicFramePr>
        <p:xfrm>
          <a:off x="685800" y="1196975"/>
          <a:ext cx="7772400" cy="497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محرک‌های مؤسسات مالی برای مدیریت ریسک</a:t>
            </a:r>
            <a:endParaRPr lang="fa-IR" dirty="0"/>
          </a:p>
        </p:txBody>
      </p:sp>
      <p:sp>
        <p:nvSpPr>
          <p:cNvPr id="18" name="Freeform 17"/>
          <p:cNvSpPr/>
          <p:nvPr/>
        </p:nvSpPr>
        <p:spPr>
          <a:xfrm>
            <a:off x="505733" y="1298448"/>
            <a:ext cx="3772257" cy="4187952"/>
          </a:xfrm>
          <a:custGeom>
            <a:avLst/>
            <a:gdLst>
              <a:gd name="connsiteX0" fmla="*/ 0 w 3772257"/>
              <a:gd name="connsiteY0" fmla="*/ 377226 h 4187952"/>
              <a:gd name="connsiteX1" fmla="*/ 110487 w 3772257"/>
              <a:gd name="connsiteY1" fmla="*/ 110487 h 4187952"/>
              <a:gd name="connsiteX2" fmla="*/ 377226 w 3772257"/>
              <a:gd name="connsiteY2" fmla="*/ 0 h 4187952"/>
              <a:gd name="connsiteX3" fmla="*/ 3395031 w 3772257"/>
              <a:gd name="connsiteY3" fmla="*/ 0 h 4187952"/>
              <a:gd name="connsiteX4" fmla="*/ 3661770 w 3772257"/>
              <a:gd name="connsiteY4" fmla="*/ 110487 h 4187952"/>
              <a:gd name="connsiteX5" fmla="*/ 3772257 w 3772257"/>
              <a:gd name="connsiteY5" fmla="*/ 377226 h 4187952"/>
              <a:gd name="connsiteX6" fmla="*/ 3772257 w 3772257"/>
              <a:gd name="connsiteY6" fmla="*/ 3810726 h 4187952"/>
              <a:gd name="connsiteX7" fmla="*/ 3661770 w 3772257"/>
              <a:gd name="connsiteY7" fmla="*/ 4077465 h 4187952"/>
              <a:gd name="connsiteX8" fmla="*/ 3395031 w 3772257"/>
              <a:gd name="connsiteY8" fmla="*/ 4187952 h 4187952"/>
              <a:gd name="connsiteX9" fmla="*/ 377226 w 3772257"/>
              <a:gd name="connsiteY9" fmla="*/ 4187952 h 4187952"/>
              <a:gd name="connsiteX10" fmla="*/ 110487 w 3772257"/>
              <a:gd name="connsiteY10" fmla="*/ 4077465 h 4187952"/>
              <a:gd name="connsiteX11" fmla="*/ 0 w 3772257"/>
              <a:gd name="connsiteY11" fmla="*/ 3810726 h 4187952"/>
              <a:gd name="connsiteX12" fmla="*/ 0 w 3772257"/>
              <a:gd name="connsiteY12" fmla="*/ 377226 h 41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2257" h="4187952">
                <a:moveTo>
                  <a:pt x="0" y="377226"/>
                </a:moveTo>
                <a:cubicBezTo>
                  <a:pt x="0" y="277179"/>
                  <a:pt x="39744" y="181231"/>
                  <a:pt x="110487" y="110487"/>
                </a:cubicBezTo>
                <a:cubicBezTo>
                  <a:pt x="181231" y="39743"/>
                  <a:pt x="277180" y="0"/>
                  <a:pt x="377226" y="0"/>
                </a:cubicBezTo>
                <a:lnTo>
                  <a:pt x="3395031" y="0"/>
                </a:lnTo>
                <a:cubicBezTo>
                  <a:pt x="3495078" y="0"/>
                  <a:pt x="3591026" y="39744"/>
                  <a:pt x="3661770" y="110487"/>
                </a:cubicBezTo>
                <a:cubicBezTo>
                  <a:pt x="3732514" y="181231"/>
                  <a:pt x="3772257" y="277180"/>
                  <a:pt x="3772257" y="377226"/>
                </a:cubicBezTo>
                <a:lnTo>
                  <a:pt x="3772257" y="3810726"/>
                </a:lnTo>
                <a:cubicBezTo>
                  <a:pt x="3772257" y="3910773"/>
                  <a:pt x="3732514" y="4006722"/>
                  <a:pt x="3661770" y="4077465"/>
                </a:cubicBezTo>
                <a:cubicBezTo>
                  <a:pt x="3591026" y="4148209"/>
                  <a:pt x="3495077" y="4187952"/>
                  <a:pt x="3395031" y="4187952"/>
                </a:cubicBezTo>
                <a:lnTo>
                  <a:pt x="377226" y="4187952"/>
                </a:lnTo>
                <a:cubicBezTo>
                  <a:pt x="277179" y="4187952"/>
                  <a:pt x="181230" y="4148209"/>
                  <a:pt x="110487" y="4077465"/>
                </a:cubicBezTo>
                <a:cubicBezTo>
                  <a:pt x="39743" y="4006721"/>
                  <a:pt x="0" y="3910772"/>
                  <a:pt x="0" y="3810726"/>
                </a:cubicBezTo>
                <a:lnTo>
                  <a:pt x="0" y="377226"/>
                </a:lnTo>
                <a:close/>
              </a:path>
            </a:pathLst>
          </a:custGeom>
          <a:scene3d>
            <a:camera prst="perspectiveLeft" zoom="91000"/>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23846" tIns="323846" rIns="323846" bIns="323846" numCol="1" spcCol="1270" anchor="ctr" anchorCtr="0">
            <a:noAutofit/>
          </a:bodyPr>
          <a:lstStyle/>
          <a:p>
            <a:pPr lvl="0" algn="ctr" defTabSz="2489200" rtl="1">
              <a:lnSpc>
                <a:spcPct val="90000"/>
              </a:lnSpc>
              <a:spcBef>
                <a:spcPct val="0"/>
              </a:spcBef>
              <a:spcAft>
                <a:spcPct val="35000"/>
              </a:spcAft>
            </a:pPr>
            <a:r>
              <a:rPr lang="fa-IR" sz="5600" kern="1200" dirty="0" smtClean="0">
                <a:cs typeface="B Zar" pitchFamily="2" charset="-78"/>
              </a:rPr>
              <a:t>محرک‌های قانونی</a:t>
            </a:r>
            <a:endParaRPr lang="en-US" sz="5600" kern="1200" dirty="0">
              <a:cs typeface="B Zar" pitchFamily="2" charset="-78"/>
            </a:endParaRPr>
          </a:p>
        </p:txBody>
      </p:sp>
      <p:sp>
        <p:nvSpPr>
          <p:cNvPr id="19" name="Freeform 18"/>
          <p:cNvSpPr/>
          <p:nvPr/>
        </p:nvSpPr>
        <p:spPr>
          <a:xfrm>
            <a:off x="4911729" y="1298448"/>
            <a:ext cx="3772257" cy="4187952"/>
          </a:xfrm>
          <a:custGeom>
            <a:avLst/>
            <a:gdLst>
              <a:gd name="connsiteX0" fmla="*/ 0 w 3772257"/>
              <a:gd name="connsiteY0" fmla="*/ 377226 h 4187952"/>
              <a:gd name="connsiteX1" fmla="*/ 110487 w 3772257"/>
              <a:gd name="connsiteY1" fmla="*/ 110487 h 4187952"/>
              <a:gd name="connsiteX2" fmla="*/ 377226 w 3772257"/>
              <a:gd name="connsiteY2" fmla="*/ 0 h 4187952"/>
              <a:gd name="connsiteX3" fmla="*/ 3395031 w 3772257"/>
              <a:gd name="connsiteY3" fmla="*/ 0 h 4187952"/>
              <a:gd name="connsiteX4" fmla="*/ 3661770 w 3772257"/>
              <a:gd name="connsiteY4" fmla="*/ 110487 h 4187952"/>
              <a:gd name="connsiteX5" fmla="*/ 3772257 w 3772257"/>
              <a:gd name="connsiteY5" fmla="*/ 377226 h 4187952"/>
              <a:gd name="connsiteX6" fmla="*/ 3772257 w 3772257"/>
              <a:gd name="connsiteY6" fmla="*/ 3810726 h 4187952"/>
              <a:gd name="connsiteX7" fmla="*/ 3661770 w 3772257"/>
              <a:gd name="connsiteY7" fmla="*/ 4077465 h 4187952"/>
              <a:gd name="connsiteX8" fmla="*/ 3395031 w 3772257"/>
              <a:gd name="connsiteY8" fmla="*/ 4187952 h 4187952"/>
              <a:gd name="connsiteX9" fmla="*/ 377226 w 3772257"/>
              <a:gd name="connsiteY9" fmla="*/ 4187952 h 4187952"/>
              <a:gd name="connsiteX10" fmla="*/ 110487 w 3772257"/>
              <a:gd name="connsiteY10" fmla="*/ 4077465 h 4187952"/>
              <a:gd name="connsiteX11" fmla="*/ 0 w 3772257"/>
              <a:gd name="connsiteY11" fmla="*/ 3810726 h 4187952"/>
              <a:gd name="connsiteX12" fmla="*/ 0 w 3772257"/>
              <a:gd name="connsiteY12" fmla="*/ 377226 h 41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2257" h="4187952">
                <a:moveTo>
                  <a:pt x="0" y="377226"/>
                </a:moveTo>
                <a:cubicBezTo>
                  <a:pt x="0" y="277179"/>
                  <a:pt x="39744" y="181231"/>
                  <a:pt x="110487" y="110487"/>
                </a:cubicBezTo>
                <a:cubicBezTo>
                  <a:pt x="181231" y="39743"/>
                  <a:pt x="277180" y="0"/>
                  <a:pt x="377226" y="0"/>
                </a:cubicBezTo>
                <a:lnTo>
                  <a:pt x="3395031" y="0"/>
                </a:lnTo>
                <a:cubicBezTo>
                  <a:pt x="3495078" y="0"/>
                  <a:pt x="3591026" y="39744"/>
                  <a:pt x="3661770" y="110487"/>
                </a:cubicBezTo>
                <a:cubicBezTo>
                  <a:pt x="3732514" y="181231"/>
                  <a:pt x="3772257" y="277180"/>
                  <a:pt x="3772257" y="377226"/>
                </a:cubicBezTo>
                <a:lnTo>
                  <a:pt x="3772257" y="3810726"/>
                </a:lnTo>
                <a:cubicBezTo>
                  <a:pt x="3772257" y="3910773"/>
                  <a:pt x="3732514" y="4006722"/>
                  <a:pt x="3661770" y="4077465"/>
                </a:cubicBezTo>
                <a:cubicBezTo>
                  <a:pt x="3591026" y="4148209"/>
                  <a:pt x="3495077" y="4187952"/>
                  <a:pt x="3395031" y="4187952"/>
                </a:cubicBezTo>
                <a:lnTo>
                  <a:pt x="377226" y="4187952"/>
                </a:lnTo>
                <a:cubicBezTo>
                  <a:pt x="277179" y="4187952"/>
                  <a:pt x="181230" y="4148209"/>
                  <a:pt x="110487" y="4077465"/>
                </a:cubicBezTo>
                <a:cubicBezTo>
                  <a:pt x="39743" y="4006721"/>
                  <a:pt x="0" y="3910772"/>
                  <a:pt x="0" y="3810726"/>
                </a:cubicBezTo>
                <a:lnTo>
                  <a:pt x="0" y="377226"/>
                </a:lnTo>
                <a:close/>
              </a:path>
            </a:pathLst>
          </a:custGeom>
          <a:scene3d>
            <a:camera prst="perspectiveLeft" zoom="91000"/>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23846" tIns="323846" rIns="323846" bIns="323846" numCol="1" spcCol="1270" anchor="ctr" anchorCtr="0">
            <a:noAutofit/>
          </a:bodyPr>
          <a:lstStyle/>
          <a:p>
            <a:pPr lvl="0" algn="ctr" defTabSz="2489200" rtl="1">
              <a:lnSpc>
                <a:spcPct val="90000"/>
              </a:lnSpc>
              <a:spcBef>
                <a:spcPct val="0"/>
              </a:spcBef>
              <a:spcAft>
                <a:spcPct val="35000"/>
              </a:spcAft>
            </a:pPr>
            <a:r>
              <a:rPr lang="fa-IR" sz="5600" kern="1200" dirty="0" smtClean="0">
                <a:cs typeface="B Zar" pitchFamily="2" charset="-78"/>
              </a:rPr>
              <a:t>محرک‌های اقتصادی</a:t>
            </a:r>
            <a:endParaRPr lang="en-US" sz="5600" kern="1200" dirty="0">
              <a:cs typeface="B Zar" pitchFamily="2" charset="-78"/>
            </a:endParaRPr>
          </a:p>
        </p:txBody>
      </p:sp>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9"/>
                                        </p:tgtEl>
                                        <p:attrNameLst>
                                          <p:attrName>style.color</p:attrName>
                                        </p:attrNameLst>
                                      </p:cBhvr>
                                      <p:by>
                                        <p:hsl h="0" s="-12549" l="-25098"/>
                                      </p:by>
                                    </p:animClr>
                                    <p:animClr clrSpc="hsl" dir="cw">
                                      <p:cBhvr>
                                        <p:cTn id="7" dur="500" fill="hold"/>
                                        <p:tgtEl>
                                          <p:spTgt spid="19"/>
                                        </p:tgtEl>
                                        <p:attrNameLst>
                                          <p:attrName>fillcolor</p:attrName>
                                        </p:attrNameLst>
                                      </p:cBhvr>
                                      <p:by>
                                        <p:hsl h="0" s="-12549" l="-25098"/>
                                      </p:by>
                                    </p:animClr>
                                    <p:animClr clrSpc="hsl" dir="cw">
                                      <p:cBhvr>
                                        <p:cTn id="8" dur="500" fill="hold"/>
                                        <p:tgtEl>
                                          <p:spTgt spid="19"/>
                                        </p:tgtEl>
                                        <p:attrNameLst>
                                          <p:attrName>stroke.color</p:attrName>
                                        </p:attrNameLst>
                                      </p:cBhvr>
                                      <p:by>
                                        <p:hsl h="0" s="-12549" l="-25098"/>
                                      </p:by>
                                    </p:animClr>
                                    <p:set>
                                      <p:cBhvr>
                                        <p:cTn id="9" dur="500" fill="hold"/>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18"/>
                                        </p:tgtEl>
                                        <p:attrNameLst>
                                          <p:attrName>style.color</p:attrName>
                                        </p:attrNameLst>
                                      </p:cBhvr>
                                      <p:by>
                                        <p:hsl h="0" s="-12549" l="-25098"/>
                                      </p:by>
                                    </p:animClr>
                                    <p:animClr clrSpc="hsl" dir="cw">
                                      <p:cBhvr>
                                        <p:cTn id="14" dur="500" fill="hold"/>
                                        <p:tgtEl>
                                          <p:spTgt spid="18"/>
                                        </p:tgtEl>
                                        <p:attrNameLst>
                                          <p:attrName>fillcolor</p:attrName>
                                        </p:attrNameLst>
                                      </p:cBhvr>
                                      <p:by>
                                        <p:hsl h="0" s="-12549" l="-25098"/>
                                      </p:by>
                                    </p:animClr>
                                    <p:animClr clrSpc="hsl" dir="cw">
                                      <p:cBhvr>
                                        <p:cTn id="15" dur="500" fill="hold"/>
                                        <p:tgtEl>
                                          <p:spTgt spid="18"/>
                                        </p:tgtEl>
                                        <p:attrNameLst>
                                          <p:attrName>stroke.color</p:attrName>
                                        </p:attrNameLst>
                                      </p:cBhvr>
                                      <p:by>
                                        <p:hsl h="0" s="-12549" l="-25098"/>
                                      </p:by>
                                    </p:animClr>
                                    <p:set>
                                      <p:cBhvr>
                                        <p:cTn id="16"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بال </a:t>
            </a:r>
            <a:r>
              <a:rPr lang="en-US" b="0" dirty="0" smtClean="0">
                <a:latin typeface="Times New Roman" pitchFamily="18" charset="0"/>
                <a:cs typeface="Times New Roman" pitchFamily="18" charset="0"/>
              </a:rPr>
              <a:t>I</a:t>
            </a:r>
            <a:endParaRPr lang="fa-IR" b="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502920" y="1371600"/>
          <a:ext cx="8183880" cy="4575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3AF0DEA4-1A8D-4FA9-B53E-12C6D6D44668}"/>
                                            </p:graphicEl>
                                          </p:spTgt>
                                        </p:tgtEl>
                                        <p:attrNameLst>
                                          <p:attrName>style.visibility</p:attrName>
                                        </p:attrNameLst>
                                      </p:cBhvr>
                                      <p:to>
                                        <p:strVal val="visible"/>
                                      </p:to>
                                    </p:set>
                                    <p:animEffect transition="in" filter="fade">
                                      <p:cBhvr>
                                        <p:cTn id="7" dur="1000"/>
                                        <p:tgtEl>
                                          <p:spTgt spid="4">
                                            <p:graphicEl>
                                              <a:dgm id="{3AF0DEA4-1A8D-4FA9-B53E-12C6D6D44668}"/>
                                            </p:graphicEl>
                                          </p:spTgt>
                                        </p:tgtEl>
                                      </p:cBhvr>
                                    </p:animEffect>
                                    <p:anim calcmode="lin" valueType="num">
                                      <p:cBhvr>
                                        <p:cTn id="8" dur="1000" fill="hold"/>
                                        <p:tgtEl>
                                          <p:spTgt spid="4">
                                            <p:graphicEl>
                                              <a:dgm id="{3AF0DEA4-1A8D-4FA9-B53E-12C6D6D4466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AF0DEA4-1A8D-4FA9-B53E-12C6D6D4466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8B4C2BDE-94CE-47FD-A94E-B7DD05CFE9F1}"/>
                                            </p:graphicEl>
                                          </p:spTgt>
                                        </p:tgtEl>
                                        <p:attrNameLst>
                                          <p:attrName>style.visibility</p:attrName>
                                        </p:attrNameLst>
                                      </p:cBhvr>
                                      <p:to>
                                        <p:strVal val="visible"/>
                                      </p:to>
                                    </p:set>
                                    <p:animEffect transition="in" filter="fade">
                                      <p:cBhvr>
                                        <p:cTn id="14" dur="1000"/>
                                        <p:tgtEl>
                                          <p:spTgt spid="4">
                                            <p:graphicEl>
                                              <a:dgm id="{8B4C2BDE-94CE-47FD-A94E-B7DD05CFE9F1}"/>
                                            </p:graphicEl>
                                          </p:spTgt>
                                        </p:tgtEl>
                                      </p:cBhvr>
                                    </p:animEffect>
                                    <p:anim calcmode="lin" valueType="num">
                                      <p:cBhvr>
                                        <p:cTn id="15" dur="1000" fill="hold"/>
                                        <p:tgtEl>
                                          <p:spTgt spid="4">
                                            <p:graphicEl>
                                              <a:dgm id="{8B4C2BDE-94CE-47FD-A94E-B7DD05CFE9F1}"/>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8B4C2BDE-94CE-47FD-A94E-B7DD05CFE9F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A642D0C1-8126-45A5-8D1C-49D9A23EEF1F}"/>
                                            </p:graphicEl>
                                          </p:spTgt>
                                        </p:tgtEl>
                                        <p:attrNameLst>
                                          <p:attrName>style.visibility</p:attrName>
                                        </p:attrNameLst>
                                      </p:cBhvr>
                                      <p:to>
                                        <p:strVal val="visible"/>
                                      </p:to>
                                    </p:set>
                                    <p:animEffect transition="in" filter="fade">
                                      <p:cBhvr>
                                        <p:cTn id="21" dur="1000"/>
                                        <p:tgtEl>
                                          <p:spTgt spid="4">
                                            <p:graphicEl>
                                              <a:dgm id="{A642D0C1-8126-45A5-8D1C-49D9A23EEF1F}"/>
                                            </p:graphicEl>
                                          </p:spTgt>
                                        </p:tgtEl>
                                      </p:cBhvr>
                                    </p:animEffect>
                                    <p:anim calcmode="lin" valueType="num">
                                      <p:cBhvr>
                                        <p:cTn id="22" dur="1000" fill="hold"/>
                                        <p:tgtEl>
                                          <p:spTgt spid="4">
                                            <p:graphicEl>
                                              <a:dgm id="{A642D0C1-8126-45A5-8D1C-49D9A23EEF1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A642D0C1-8126-45A5-8D1C-49D9A23EEF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371600" y="2971800"/>
            <a:ext cx="7239000" cy="685800"/>
          </a:xfrm>
          <a:noFill/>
        </p:spPr>
        <p:txBody>
          <a:bodyPr/>
          <a:lstStyle/>
          <a:p>
            <a:pPr eaLnBrk="1" hangingPunct="1"/>
            <a:r>
              <a:rPr lang="fa-IR"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مدیریت ریسک بانکی طبق استانداردهای کمیتة بال</a:t>
            </a:r>
            <a:endPar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p:txBody>
      </p:sp>
      <p:sp>
        <p:nvSpPr>
          <p:cNvPr id="5" name="TextBox 4"/>
          <p:cNvSpPr txBox="1"/>
          <p:nvPr/>
        </p:nvSpPr>
        <p:spPr>
          <a:xfrm>
            <a:off x="3810000" y="4034135"/>
            <a:ext cx="2438400" cy="400110"/>
          </a:xfrm>
          <a:prstGeom prst="rect">
            <a:avLst/>
          </a:prstGeom>
          <a:noFill/>
        </p:spPr>
        <p:txBody>
          <a:bodyPr wrap="square" rtlCol="0">
            <a:spAutoFit/>
          </a:bodyPr>
          <a:lstStyle/>
          <a:p>
            <a:pPr algn="ctr" rtl="1" eaLnBrk="0" hangingPunct="0"/>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حسین عبده تبریزی</a:t>
            </a:r>
          </a:p>
        </p:txBody>
      </p:sp>
      <p:sp>
        <p:nvSpPr>
          <p:cNvPr id="6" name="Rectangle 5"/>
          <p:cNvSpPr/>
          <p:nvPr/>
        </p:nvSpPr>
        <p:spPr>
          <a:xfrm>
            <a:off x="1143000" y="5638800"/>
            <a:ext cx="7772400" cy="707886"/>
          </a:xfrm>
          <a:prstGeom prst="rect">
            <a:avLst/>
          </a:prstGeom>
        </p:spPr>
        <p:txBody>
          <a:bodyPr wrap="square">
            <a:spAutoFit/>
          </a:bodyPr>
          <a:lstStyle/>
          <a:p>
            <a:pPr algn="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کنفرانس حاكميت شركتي در سيستم بانكي</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a:p>
            <a:pPr algn="r" rtl="1" eaLnBrk="0" hangingPunct="0"/>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يازدهم دی‌ماه 1391 ، مرکز همایش‌های بين‌المللي صدا و سيما</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p:txBody>
      </p:sp>
      <p:pic>
        <p:nvPicPr>
          <p:cNvPr id="7" name="Picture 6" descr="حاكميت شركتي.jpg"/>
          <p:cNvPicPr>
            <a:picLocks noChangeAspect="1"/>
          </p:cNvPicPr>
          <p:nvPr/>
        </p:nvPicPr>
        <p:blipFill>
          <a:blip r:embed="rId3" cstate="print"/>
          <a:srcRect t="21053" b="42857"/>
          <a:stretch>
            <a:fillRect/>
          </a:stretch>
        </p:blipFill>
        <p:spPr>
          <a:xfrm>
            <a:off x="0" y="1143000"/>
            <a:ext cx="9144000" cy="1752600"/>
          </a:xfrm>
          <a:prstGeom prst="rect">
            <a:avLst/>
          </a:prstGeom>
        </p:spPr>
      </p:pic>
      <p:pic>
        <p:nvPicPr>
          <p:cNvPr id="9" name="Picture 8" descr="hakemiat.jpg"/>
          <p:cNvPicPr>
            <a:picLocks noChangeAspect="1"/>
          </p:cNvPicPr>
          <p:nvPr/>
        </p:nvPicPr>
        <p:blipFill>
          <a:blip r:embed="rId4" cstate="print"/>
          <a:srcRect l="34085" t="82874" r="57004" b="3759"/>
          <a:stretch>
            <a:fillRect/>
          </a:stretch>
        </p:blipFill>
        <p:spPr>
          <a:xfrm>
            <a:off x="7924800" y="0"/>
            <a:ext cx="1219200" cy="1219200"/>
          </a:xfrm>
          <a:prstGeom prst="rect">
            <a:avLst/>
          </a:prstGeom>
        </p:spPr>
      </p:pic>
      <p:sp>
        <p:nvSpPr>
          <p:cNvPr id="8" name="Slide Number Placeholder 7"/>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4159146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r>
            <a:br>
              <a:rPr lang="fa-IR" dirty="0" smtClean="0"/>
            </a:br>
            <a:endParaRPr lang="en-US" dirty="0"/>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بال </a:t>
            </a:r>
            <a:r>
              <a:rPr lang="en-US" b="0" dirty="0">
                <a:latin typeface="Times New Roman" pitchFamily="18" charset="0"/>
                <a:cs typeface="Times New Roman" pitchFamily="18" charset="0"/>
              </a:rPr>
              <a:t>I</a:t>
            </a:r>
            <a:r>
              <a:rPr lang="en-US" b="0" dirty="0" smtClean="0">
                <a:latin typeface="Times New Roman" pitchFamily="18" charset="0"/>
                <a:cs typeface="Times New Roman" pitchFamily="18" charset="0"/>
              </a:rPr>
              <a:t>I</a:t>
            </a:r>
            <a:endParaRPr lang="fa-IR" b="0" dirty="0">
              <a:latin typeface="Times New Roman" pitchFamily="18" charset="0"/>
              <a:cs typeface="Times New Roman" pitchFamily="18" charset="0"/>
            </a:endParaRPr>
          </a:p>
        </p:txBody>
      </p:sp>
      <p:sp>
        <p:nvSpPr>
          <p:cNvPr id="14" name="Freeform 13"/>
          <p:cNvSpPr/>
          <p:nvPr/>
        </p:nvSpPr>
        <p:spPr>
          <a:xfrm>
            <a:off x="505477" y="1447800"/>
            <a:ext cx="2493525" cy="567469"/>
          </a:xfrm>
          <a:custGeom>
            <a:avLst/>
            <a:gdLst>
              <a:gd name="connsiteX0" fmla="*/ 0 w 2493525"/>
              <a:gd name="connsiteY0" fmla="*/ 0 h 432000"/>
              <a:gd name="connsiteX1" fmla="*/ 2493525 w 2493525"/>
              <a:gd name="connsiteY1" fmla="*/ 0 h 432000"/>
              <a:gd name="connsiteX2" fmla="*/ 2493525 w 2493525"/>
              <a:gd name="connsiteY2" fmla="*/ 432000 h 432000"/>
              <a:gd name="connsiteX3" fmla="*/ 0 w 2493525"/>
              <a:gd name="connsiteY3" fmla="*/ 432000 h 432000"/>
              <a:gd name="connsiteX4" fmla="*/ 0 w 2493525"/>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25" h="432000">
                <a:moveTo>
                  <a:pt x="0" y="0"/>
                </a:moveTo>
                <a:lnTo>
                  <a:pt x="2493525" y="0"/>
                </a:lnTo>
                <a:lnTo>
                  <a:pt x="2493525" y="432000"/>
                </a:lnTo>
                <a:lnTo>
                  <a:pt x="0" y="432000"/>
                </a:lnTo>
                <a:lnTo>
                  <a:pt x="0" y="0"/>
                </a:lnTo>
                <a:close/>
              </a:path>
            </a:pathLst>
          </a:cu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130000"/>
              </a:lnSpc>
              <a:spcBef>
                <a:spcPct val="0"/>
              </a:spcBef>
              <a:spcAft>
                <a:spcPct val="35000"/>
              </a:spcAft>
            </a:pPr>
            <a:r>
              <a:rPr lang="fa-IR" sz="1600" kern="1200" dirty="0" smtClean="0">
                <a:latin typeface="Arial Unicode MS" pitchFamily="34" charset="-128"/>
                <a:ea typeface="Arial Unicode MS" pitchFamily="34" charset="-128"/>
                <a:cs typeface="B Titr" pitchFamily="2" charset="-78"/>
              </a:rPr>
              <a:t>رکن سوم، انضباط بازار</a:t>
            </a:r>
            <a:endParaRPr lang="fa-IR" sz="1600" kern="1200" dirty="0">
              <a:latin typeface="Arial Unicode MS" pitchFamily="34" charset="-128"/>
              <a:ea typeface="Arial Unicode MS" pitchFamily="34" charset="-128"/>
              <a:cs typeface="B Titr" pitchFamily="2" charset="-78"/>
            </a:endParaRPr>
          </a:p>
        </p:txBody>
      </p:sp>
      <p:sp>
        <p:nvSpPr>
          <p:cNvPr id="15" name="Freeform 14"/>
          <p:cNvSpPr/>
          <p:nvPr/>
        </p:nvSpPr>
        <p:spPr>
          <a:xfrm>
            <a:off x="505477" y="2015269"/>
            <a:ext cx="2493525" cy="4156931"/>
          </a:xfrm>
          <a:custGeom>
            <a:avLst/>
            <a:gdLst>
              <a:gd name="connsiteX0" fmla="*/ 0 w 2493525"/>
              <a:gd name="connsiteY0" fmla="*/ 0 h 3242531"/>
              <a:gd name="connsiteX1" fmla="*/ 2493525 w 2493525"/>
              <a:gd name="connsiteY1" fmla="*/ 0 h 3242531"/>
              <a:gd name="connsiteX2" fmla="*/ 2493525 w 2493525"/>
              <a:gd name="connsiteY2" fmla="*/ 3242531 h 3242531"/>
              <a:gd name="connsiteX3" fmla="*/ 0 w 2493525"/>
              <a:gd name="connsiteY3" fmla="*/ 3242531 h 3242531"/>
              <a:gd name="connsiteX4" fmla="*/ 0 w 2493525"/>
              <a:gd name="connsiteY4" fmla="*/ 0 h 324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25" h="3242531">
                <a:moveTo>
                  <a:pt x="0" y="0"/>
                </a:moveTo>
                <a:lnTo>
                  <a:pt x="2493525" y="0"/>
                </a:lnTo>
                <a:lnTo>
                  <a:pt x="2493525" y="3242531"/>
                </a:lnTo>
                <a:lnTo>
                  <a:pt x="0" y="3242531"/>
                </a:lnTo>
                <a:lnTo>
                  <a:pt x="0" y="0"/>
                </a:ln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justLow" defTabSz="666750" rtl="1">
              <a:lnSpc>
                <a:spcPct val="130000"/>
              </a:lnSpc>
              <a:spcBef>
                <a:spcPct val="0"/>
              </a:spcBef>
              <a:spcAft>
                <a:spcPct val="15000"/>
              </a:spcAft>
              <a:buChar char="••"/>
            </a:pPr>
            <a:r>
              <a:rPr lang="fa-IR" sz="2000" kern="1200" dirty="0" smtClean="0">
                <a:latin typeface="Arial Unicode MS" pitchFamily="34" charset="-128"/>
                <a:ea typeface="Arial Unicode MS" pitchFamily="34" charset="-128"/>
                <a:cs typeface="B Zar" pitchFamily="2" charset="-78"/>
              </a:rPr>
              <a:t>این رکن به‌عنوان اهرمی جهت تقویت امنیت و قابلیت اتکای سیستم بانک‌داری از طریق افشای بهتر وضعیت ریسک و سطوح سرمایۀ بانک عمل می‌کند، به‌گونه‌ای که صنعت و سرمایه‌گذاران بهتر بتوانند سطح قدرت پرداخت دین یک بانک را تخمین بزنند.</a:t>
            </a:r>
            <a:endParaRPr lang="fa-IR" sz="2000" kern="1200" dirty="0">
              <a:latin typeface="Arial Unicode MS" pitchFamily="34" charset="-128"/>
              <a:ea typeface="Arial Unicode MS" pitchFamily="34" charset="-128"/>
              <a:cs typeface="B Zar" pitchFamily="2" charset="-78"/>
            </a:endParaRPr>
          </a:p>
        </p:txBody>
      </p:sp>
      <p:sp>
        <p:nvSpPr>
          <p:cNvPr id="16" name="Freeform 15"/>
          <p:cNvSpPr/>
          <p:nvPr/>
        </p:nvSpPr>
        <p:spPr>
          <a:xfrm>
            <a:off x="3348097" y="1447800"/>
            <a:ext cx="2493525" cy="567469"/>
          </a:xfrm>
          <a:custGeom>
            <a:avLst/>
            <a:gdLst>
              <a:gd name="connsiteX0" fmla="*/ 0 w 2493525"/>
              <a:gd name="connsiteY0" fmla="*/ 0 h 432000"/>
              <a:gd name="connsiteX1" fmla="*/ 2493525 w 2493525"/>
              <a:gd name="connsiteY1" fmla="*/ 0 h 432000"/>
              <a:gd name="connsiteX2" fmla="*/ 2493525 w 2493525"/>
              <a:gd name="connsiteY2" fmla="*/ 432000 h 432000"/>
              <a:gd name="connsiteX3" fmla="*/ 0 w 2493525"/>
              <a:gd name="connsiteY3" fmla="*/ 432000 h 432000"/>
              <a:gd name="connsiteX4" fmla="*/ 0 w 2493525"/>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25" h="432000">
                <a:moveTo>
                  <a:pt x="0" y="0"/>
                </a:moveTo>
                <a:lnTo>
                  <a:pt x="2493525" y="0"/>
                </a:lnTo>
                <a:lnTo>
                  <a:pt x="2493525" y="432000"/>
                </a:lnTo>
                <a:lnTo>
                  <a:pt x="0" y="432000"/>
                </a:lnTo>
                <a:lnTo>
                  <a:pt x="0" y="0"/>
                </a:lnTo>
                <a:close/>
              </a:path>
            </a:pathLst>
          </a:custGeom>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130000"/>
              </a:lnSpc>
              <a:spcBef>
                <a:spcPct val="0"/>
              </a:spcBef>
              <a:spcAft>
                <a:spcPct val="35000"/>
              </a:spcAft>
            </a:pPr>
            <a:r>
              <a:rPr lang="fa-IR" sz="1600" kern="1200" dirty="0" smtClean="0">
                <a:latin typeface="Arial Unicode MS" pitchFamily="34" charset="-128"/>
                <a:ea typeface="Arial Unicode MS" pitchFamily="34" charset="-128"/>
                <a:cs typeface="B Titr" pitchFamily="2" charset="-78"/>
              </a:rPr>
              <a:t>رکن دوم، بازبینی نظارتی</a:t>
            </a:r>
            <a:endParaRPr lang="fa-IR" sz="1600" kern="1200" dirty="0">
              <a:latin typeface="Arial Unicode MS" pitchFamily="34" charset="-128"/>
              <a:ea typeface="Arial Unicode MS" pitchFamily="34" charset="-128"/>
              <a:cs typeface="B Titr" pitchFamily="2" charset="-78"/>
            </a:endParaRPr>
          </a:p>
        </p:txBody>
      </p:sp>
      <p:sp>
        <p:nvSpPr>
          <p:cNvPr id="17" name="Freeform 16"/>
          <p:cNvSpPr/>
          <p:nvPr/>
        </p:nvSpPr>
        <p:spPr>
          <a:xfrm>
            <a:off x="3348097" y="2015269"/>
            <a:ext cx="2493525" cy="4156931"/>
          </a:xfrm>
          <a:custGeom>
            <a:avLst/>
            <a:gdLst>
              <a:gd name="connsiteX0" fmla="*/ 0 w 2493525"/>
              <a:gd name="connsiteY0" fmla="*/ 0 h 3242531"/>
              <a:gd name="connsiteX1" fmla="*/ 2493525 w 2493525"/>
              <a:gd name="connsiteY1" fmla="*/ 0 h 3242531"/>
              <a:gd name="connsiteX2" fmla="*/ 2493525 w 2493525"/>
              <a:gd name="connsiteY2" fmla="*/ 3242531 h 3242531"/>
              <a:gd name="connsiteX3" fmla="*/ 0 w 2493525"/>
              <a:gd name="connsiteY3" fmla="*/ 3242531 h 3242531"/>
              <a:gd name="connsiteX4" fmla="*/ 0 w 2493525"/>
              <a:gd name="connsiteY4" fmla="*/ 0 h 324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25" h="3242531">
                <a:moveTo>
                  <a:pt x="0" y="0"/>
                </a:moveTo>
                <a:lnTo>
                  <a:pt x="2493525" y="0"/>
                </a:lnTo>
                <a:lnTo>
                  <a:pt x="2493525" y="3242531"/>
                </a:lnTo>
                <a:lnTo>
                  <a:pt x="0" y="3242531"/>
                </a:lnTo>
                <a:lnTo>
                  <a:pt x="0" y="0"/>
                </a:lnTo>
                <a:close/>
              </a:path>
            </a:pathLst>
          </a:custGeom>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justLow" defTabSz="666750">
              <a:lnSpc>
                <a:spcPct val="130000"/>
              </a:lnSpc>
              <a:spcBef>
                <a:spcPct val="0"/>
              </a:spcBef>
              <a:spcAft>
                <a:spcPct val="15000"/>
              </a:spcAft>
              <a:buFontTx/>
              <a:buChar char="••"/>
            </a:pPr>
            <a:r>
              <a:rPr lang="fa-IR" sz="2000" kern="1200" dirty="0" smtClean="0">
                <a:latin typeface="Arial Unicode MS" pitchFamily="34" charset="-128"/>
                <a:ea typeface="Arial Unicode MS" pitchFamily="34" charset="-128"/>
                <a:cs typeface="B Zar" pitchFamily="2" charset="-78"/>
              </a:rPr>
              <a:t>این رکن تضمین </a:t>
            </a:r>
            <a:r>
              <a:rPr lang="fa-IR" sz="2000" dirty="0" smtClean="0">
                <a:latin typeface="Arial Unicode MS" pitchFamily="34" charset="-128"/>
                <a:ea typeface="Arial Unicode MS" pitchFamily="34" charset="-128"/>
                <a:cs typeface="B Zar" pitchFamily="2" charset="-78"/>
              </a:rPr>
              <a:t>می‌کند</a:t>
            </a:r>
            <a:r>
              <a:rPr lang="fa-IR" sz="2000" dirty="0" smtClean="0"/>
              <a:t> </a:t>
            </a:r>
            <a:r>
              <a:rPr lang="fa-IR" sz="2000" kern="1200" dirty="0" smtClean="0">
                <a:latin typeface="Arial Unicode MS" pitchFamily="34" charset="-128"/>
                <a:ea typeface="Arial Unicode MS" pitchFamily="34" charset="-128"/>
                <a:cs typeface="B Zar" pitchFamily="2" charset="-78"/>
              </a:rPr>
              <a:t>که بانک‌ها فرآیند‌های دقیق را دنبال کنند، ریسک‌هایشان را به روشی قابل اتکا اندازه بگیرند و سرمایۀ کافی جهت محافظت از کل جامعۀ بانک‌داری در مقابل پیامد سیستمیک ریسک‌هایی که متحمل می‌شوند، نگه دارند. </a:t>
            </a:r>
            <a:endParaRPr lang="fa-IR" sz="2000" kern="1200" dirty="0">
              <a:latin typeface="Arial Unicode MS" pitchFamily="34" charset="-128"/>
              <a:ea typeface="Arial Unicode MS" pitchFamily="34" charset="-128"/>
              <a:cs typeface="B Zar" pitchFamily="2" charset="-78"/>
            </a:endParaRPr>
          </a:p>
        </p:txBody>
      </p:sp>
      <p:sp>
        <p:nvSpPr>
          <p:cNvPr id="18" name="Freeform 17"/>
          <p:cNvSpPr/>
          <p:nvPr/>
        </p:nvSpPr>
        <p:spPr>
          <a:xfrm>
            <a:off x="6190716" y="1447800"/>
            <a:ext cx="2493525" cy="567469"/>
          </a:xfrm>
          <a:custGeom>
            <a:avLst/>
            <a:gdLst>
              <a:gd name="connsiteX0" fmla="*/ 0 w 2493525"/>
              <a:gd name="connsiteY0" fmla="*/ 0 h 432000"/>
              <a:gd name="connsiteX1" fmla="*/ 2493525 w 2493525"/>
              <a:gd name="connsiteY1" fmla="*/ 0 h 432000"/>
              <a:gd name="connsiteX2" fmla="*/ 2493525 w 2493525"/>
              <a:gd name="connsiteY2" fmla="*/ 432000 h 432000"/>
              <a:gd name="connsiteX3" fmla="*/ 0 w 2493525"/>
              <a:gd name="connsiteY3" fmla="*/ 432000 h 432000"/>
              <a:gd name="connsiteX4" fmla="*/ 0 w 2493525"/>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25" h="432000">
                <a:moveTo>
                  <a:pt x="0" y="0"/>
                </a:moveTo>
                <a:lnTo>
                  <a:pt x="2493525" y="0"/>
                </a:lnTo>
                <a:lnTo>
                  <a:pt x="2493525" y="432000"/>
                </a:lnTo>
                <a:lnTo>
                  <a:pt x="0" y="432000"/>
                </a:lnTo>
                <a:lnTo>
                  <a:pt x="0" y="0"/>
                </a:lnTo>
                <a:close/>
              </a:path>
            </a:pathLst>
          </a:custGeom>
          <a:scene3d>
            <a:camera prst="orthographicFront"/>
            <a:lightRig rig="flat" dir="t"/>
          </a:scene3d>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130000"/>
              </a:lnSpc>
              <a:spcBef>
                <a:spcPct val="0"/>
              </a:spcBef>
              <a:spcAft>
                <a:spcPct val="35000"/>
              </a:spcAft>
            </a:pPr>
            <a:r>
              <a:rPr lang="fa-IR" sz="1600" kern="1200" dirty="0" smtClean="0">
                <a:latin typeface="Arial Unicode MS" pitchFamily="34" charset="-128"/>
                <a:ea typeface="Arial Unicode MS" pitchFamily="34" charset="-128"/>
                <a:cs typeface="B Titr" pitchFamily="2" charset="-78"/>
              </a:rPr>
              <a:t>رکن اول، الزام کفایت سرمایه</a:t>
            </a:r>
            <a:endParaRPr lang="fa-IR" sz="1600" kern="1200" dirty="0">
              <a:latin typeface="Arial Unicode MS" pitchFamily="34" charset="-128"/>
              <a:ea typeface="Arial Unicode MS" pitchFamily="34" charset="-128"/>
              <a:cs typeface="B Titr" pitchFamily="2" charset="-78"/>
            </a:endParaRPr>
          </a:p>
        </p:txBody>
      </p:sp>
      <p:sp>
        <p:nvSpPr>
          <p:cNvPr id="19" name="Freeform 18"/>
          <p:cNvSpPr/>
          <p:nvPr/>
        </p:nvSpPr>
        <p:spPr>
          <a:xfrm>
            <a:off x="6190716" y="2015269"/>
            <a:ext cx="2493525" cy="4156931"/>
          </a:xfrm>
          <a:custGeom>
            <a:avLst/>
            <a:gdLst>
              <a:gd name="connsiteX0" fmla="*/ 0 w 2493525"/>
              <a:gd name="connsiteY0" fmla="*/ 0 h 3242531"/>
              <a:gd name="connsiteX1" fmla="*/ 2493525 w 2493525"/>
              <a:gd name="connsiteY1" fmla="*/ 0 h 3242531"/>
              <a:gd name="connsiteX2" fmla="*/ 2493525 w 2493525"/>
              <a:gd name="connsiteY2" fmla="*/ 3242531 h 3242531"/>
              <a:gd name="connsiteX3" fmla="*/ 0 w 2493525"/>
              <a:gd name="connsiteY3" fmla="*/ 3242531 h 3242531"/>
              <a:gd name="connsiteX4" fmla="*/ 0 w 2493525"/>
              <a:gd name="connsiteY4" fmla="*/ 0 h 324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25" h="3242531">
                <a:moveTo>
                  <a:pt x="0" y="0"/>
                </a:moveTo>
                <a:lnTo>
                  <a:pt x="2493525" y="0"/>
                </a:lnTo>
                <a:lnTo>
                  <a:pt x="2493525" y="3242531"/>
                </a:lnTo>
                <a:lnTo>
                  <a:pt x="0" y="3242531"/>
                </a:lnTo>
                <a:lnTo>
                  <a:pt x="0" y="0"/>
                </a:ln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justLow" defTabSz="666750" rtl="1">
              <a:lnSpc>
                <a:spcPct val="130000"/>
              </a:lnSpc>
              <a:spcBef>
                <a:spcPct val="0"/>
              </a:spcBef>
              <a:spcAft>
                <a:spcPct val="15000"/>
              </a:spcAft>
              <a:buChar char="••"/>
            </a:pPr>
            <a:r>
              <a:rPr lang="fa-IR" sz="2000" kern="1200" dirty="0" smtClean="0">
                <a:latin typeface="Arial Unicode MS" pitchFamily="34" charset="-128"/>
                <a:ea typeface="Arial Unicode MS" pitchFamily="34" charset="-128"/>
                <a:cs typeface="B Zar" pitchFamily="2" charset="-78"/>
              </a:rPr>
              <a:t>لازم است مقداری حداقلی از سرمایۀ بانک برای پوشش زیان‌هایی که از ناحیۀ ریسک‌های اعتباری و عملیاتی و بازار در جریان فعالیت‌های کسب و کار ایجاد می‌شود، کنار گذاشته شود تا بقای بانک و ادامۀ فعالیت آن تضمین شود.</a:t>
            </a:r>
            <a:endParaRPr lang="en-US" sz="2000" kern="1200" dirty="0">
              <a:latin typeface="Arial Unicode MS" pitchFamily="34" charset="-128"/>
              <a:ea typeface="Arial Unicode MS" pitchFamily="34" charset="-128"/>
              <a:cs typeface="B Zar" pitchFamily="2" charset="-78"/>
            </a:endParaRPr>
          </a:p>
        </p:txBody>
      </p:sp>
      <p:sp>
        <p:nvSpPr>
          <p:cNvPr id="9" name="Slide Number Placeholder 8"/>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ppt_x</p:attrName>
                                        </p:attrNameLst>
                                      </p:cBhvr>
                                      <p:tavLst>
                                        <p:tav tm="0">
                                          <p:val>
                                            <p:strVal val="#ppt_x-.2"/>
                                          </p:val>
                                        </p:tav>
                                        <p:tav tm="100000">
                                          <p:val>
                                            <p:strVal val="#ppt_x"/>
                                          </p:val>
                                        </p:tav>
                                      </p:tavLst>
                                    </p:anim>
                                    <p:anim calcmode="lin" valueType="num">
                                      <p:cBhvr>
                                        <p:cTn id="3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4"/>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ppt_x</p:attrName>
                                        </p:attrNameLst>
                                      </p:cBhvr>
                                      <p:tavLst>
                                        <p:tav tm="0">
                                          <p:val>
                                            <p:strVal val="#ppt_x-.2"/>
                                          </p:val>
                                        </p:tav>
                                        <p:tav tm="100000">
                                          <p:val>
                                            <p:strVal val="#ppt_x"/>
                                          </p:val>
                                        </p:tav>
                                      </p:tavLst>
                                    </p:anim>
                                    <p:anim calcmode="lin" valueType="num">
                                      <p:cBhvr>
                                        <p:cTn id="37"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38200" y="1371600"/>
            <a:ext cx="7772400" cy="3992220"/>
            <a:chOff x="0" y="41958"/>
            <a:chExt cx="7772400" cy="2955241"/>
          </a:xfrm>
        </p:grpSpPr>
        <p:sp>
          <p:nvSpPr>
            <p:cNvPr id="9" name="Frame 8"/>
            <p:cNvSpPr/>
            <p:nvPr/>
          </p:nvSpPr>
          <p:spPr>
            <a:xfrm>
              <a:off x="0" y="41958"/>
              <a:ext cx="7772400" cy="2955241"/>
            </a:xfrm>
            <a:prstGeom prst="frame">
              <a:avLst/>
            </a:prstGeom>
          </p:spPr>
          <p:style>
            <a:lnRef idx="2">
              <a:schemeClr val="dk1">
                <a:shade val="50000"/>
              </a:schemeClr>
            </a:lnRef>
            <a:fillRef idx="1">
              <a:schemeClr val="dk1"/>
            </a:fillRef>
            <a:effectRef idx="0">
              <a:schemeClr val="dk1"/>
            </a:effectRef>
            <a:fontRef idx="minor">
              <a:schemeClr val="lt1"/>
            </a:fontRef>
          </p:style>
        </p:sp>
        <p:sp>
          <p:nvSpPr>
            <p:cNvPr id="10" name="Frame 4"/>
            <p:cNvSpPr/>
            <p:nvPr/>
          </p:nvSpPr>
          <p:spPr>
            <a:xfrm>
              <a:off x="369405" y="411363"/>
              <a:ext cx="7033590" cy="2216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rtl="1">
                <a:lnSpc>
                  <a:spcPct val="90000"/>
                </a:lnSpc>
                <a:spcBef>
                  <a:spcPct val="0"/>
                </a:spcBef>
                <a:spcAft>
                  <a:spcPct val="35000"/>
                </a:spcAft>
              </a:pPr>
              <a:endParaRPr lang="en-US" sz="2000" kern="1200" dirty="0" smtClean="0">
                <a:cs typeface="B Zar" pitchFamily="2" charset="-78"/>
              </a:endParaRPr>
            </a:p>
          </p:txBody>
        </p:sp>
      </p:grpSp>
      <p:sp>
        <p:nvSpPr>
          <p:cNvPr id="2" name="Title 1"/>
          <p:cNvSpPr>
            <a:spLocks noGrp="1"/>
          </p:cNvSpPr>
          <p:nvPr>
            <p:ph type="title"/>
          </p:nvPr>
        </p:nvSpPr>
        <p:spPr/>
        <p:txBody>
          <a:bodyPr/>
          <a:lstStyle/>
          <a:p>
            <a:r>
              <a:rPr lang="fa-IR" dirty="0" smtClean="0"/>
              <a:t>مقام ناظر و قانون‌گذارن </a:t>
            </a:r>
            <a:r>
              <a:rPr lang="fa-IR" dirty="0"/>
              <a:t>باید ریاضیات بدانند</a:t>
            </a:r>
            <a:r>
              <a:rPr lang="fa-IR" dirty="0" smtClean="0"/>
              <a:t>:</a:t>
            </a:r>
            <a:endParaRPr lang="en-US" dirty="0"/>
          </a:p>
        </p:txBody>
      </p:sp>
      <p:sp>
        <p:nvSpPr>
          <p:cNvPr id="3" name="Content Placeholder 2"/>
          <p:cNvSpPr>
            <a:spLocks noGrp="1"/>
          </p:cNvSpPr>
          <p:nvPr>
            <p:ph idx="1"/>
          </p:nvPr>
        </p:nvSpPr>
        <p:spPr>
          <a:xfrm>
            <a:off x="685800" y="2085975"/>
            <a:ext cx="7772400" cy="3019425"/>
          </a:xfrm>
        </p:spPr>
        <p:txBody>
          <a:bodyPr/>
          <a:lstStyle/>
          <a:p>
            <a:pPr lvl="0"/>
            <a:r>
              <a:rPr lang="fa-IR" dirty="0" smtClean="0">
                <a:solidFill>
                  <a:schemeClr val="tx1"/>
                </a:solidFill>
              </a:rPr>
              <a:t>بسیاری از قوانین و مقررات برای کنترل ریسک‌های مؤسسات مالی است.</a:t>
            </a:r>
          </a:p>
          <a:p>
            <a:pPr lvl="0"/>
            <a:endParaRPr lang="en-US" dirty="0" smtClean="0">
              <a:solidFill>
                <a:schemeClr val="tx1"/>
              </a:solidFill>
            </a:endParaRPr>
          </a:p>
          <a:p>
            <a:pPr lvl="0"/>
            <a:r>
              <a:rPr lang="fa-IR" dirty="0" smtClean="0">
                <a:solidFill>
                  <a:schemeClr val="tx1"/>
                </a:solidFill>
              </a:rPr>
              <a:t>قوانین  نمی‌تواند خیلی محافظه‌کارانه و یا جسورانه باشد.</a:t>
            </a:r>
          </a:p>
          <a:p>
            <a:pPr lvl="0"/>
            <a:endParaRPr lang="fa-IR" dirty="0" smtClean="0">
              <a:solidFill>
                <a:schemeClr val="tx1"/>
              </a:solidFill>
            </a:endParaRPr>
          </a:p>
          <a:p>
            <a:pPr lvl="0"/>
            <a:r>
              <a:rPr lang="fa-IR" dirty="0" smtClean="0">
                <a:solidFill>
                  <a:schemeClr val="tx1"/>
                </a:solidFill>
              </a:rPr>
              <a:t>قانون‌گذار باید محاسبه کند و اندازه بگیرد.</a:t>
            </a:r>
            <a:endParaRPr lang="en-US" dirty="0" smtClean="0">
              <a:solidFill>
                <a:schemeClr val="tx1"/>
              </a:solidFill>
            </a:endParaRPr>
          </a:p>
          <a:p>
            <a:pPr lvl="0"/>
            <a:endParaRPr lang="en-US" dirty="0" smtClean="0">
              <a:solidFill>
                <a:schemeClr val="tx1"/>
              </a:solidFill>
            </a:endParaRPr>
          </a:p>
          <a:p>
            <a:pPr lvl="0"/>
            <a:endParaRPr lang="en-US" dirty="0" smtClean="0"/>
          </a:p>
          <a:p>
            <a:pPr>
              <a:buNone/>
            </a:pPr>
            <a:endParaRPr lang="en-US" dirty="0"/>
          </a:p>
        </p:txBody>
      </p:sp>
      <p:sp>
        <p:nvSpPr>
          <p:cNvPr id="7" name="Slide Number Placeholder 6"/>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درجۀ پیچیدگی مدل‌سازی ریسک‌های موردنظر کمیتۀ بال</a:t>
            </a:r>
            <a:endParaRPr lang="fa-IR" dirty="0"/>
          </a:p>
        </p:txBody>
      </p:sp>
      <p:graphicFrame>
        <p:nvGraphicFramePr>
          <p:cNvPr id="4" name="Content Placeholder 3"/>
          <p:cNvGraphicFramePr>
            <a:graphicFrameLocks noGrp="1"/>
          </p:cNvGraphicFramePr>
          <p:nvPr>
            <p:ph idx="1"/>
          </p:nvPr>
        </p:nvGraphicFramePr>
        <p:xfrm>
          <a:off x="502920" y="1527048"/>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060ED9F7-4A3D-4263-9767-08A911333B07}"/>
                                            </p:graphicEl>
                                          </p:spTgt>
                                        </p:tgtEl>
                                        <p:attrNameLst>
                                          <p:attrName>style.visibility</p:attrName>
                                        </p:attrNameLst>
                                      </p:cBhvr>
                                      <p:to>
                                        <p:strVal val="visible"/>
                                      </p:to>
                                    </p:set>
                                    <p:animEffect transition="in" filter="wipe(down)">
                                      <p:cBhvr>
                                        <p:cTn id="7" dur="580">
                                          <p:stCondLst>
                                            <p:cond delay="0"/>
                                          </p:stCondLst>
                                        </p:cTn>
                                        <p:tgtEl>
                                          <p:spTgt spid="4">
                                            <p:graphicEl>
                                              <a:dgm id="{060ED9F7-4A3D-4263-9767-08A911333B07}"/>
                                            </p:graphicEl>
                                          </p:spTgt>
                                        </p:tgtEl>
                                      </p:cBhvr>
                                    </p:animEffect>
                                    <p:anim calcmode="lin" valueType="num">
                                      <p:cBhvr>
                                        <p:cTn id="8" dur="1822" tmFilter="0,0; 0.14,0.36; 0.43,0.73; 0.71,0.91; 1.0,1.0">
                                          <p:stCondLst>
                                            <p:cond delay="0"/>
                                          </p:stCondLst>
                                        </p:cTn>
                                        <p:tgtEl>
                                          <p:spTgt spid="4">
                                            <p:graphicEl>
                                              <a:dgm id="{060ED9F7-4A3D-4263-9767-08A911333B07}"/>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060ED9F7-4A3D-4263-9767-08A911333B07}"/>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060ED9F7-4A3D-4263-9767-08A911333B07}"/>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060ED9F7-4A3D-4263-9767-08A911333B07}"/>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060ED9F7-4A3D-4263-9767-08A911333B07}"/>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060ED9F7-4A3D-4263-9767-08A911333B07}"/>
                                            </p:graphicEl>
                                          </p:spTgt>
                                        </p:tgtEl>
                                      </p:cBhvr>
                                      <p:to x="100000" y="60000"/>
                                    </p:animScale>
                                    <p:animScale>
                                      <p:cBhvr>
                                        <p:cTn id="14" dur="166" decel="50000">
                                          <p:stCondLst>
                                            <p:cond delay="676"/>
                                          </p:stCondLst>
                                        </p:cTn>
                                        <p:tgtEl>
                                          <p:spTgt spid="4">
                                            <p:graphicEl>
                                              <a:dgm id="{060ED9F7-4A3D-4263-9767-08A911333B07}"/>
                                            </p:graphicEl>
                                          </p:spTgt>
                                        </p:tgtEl>
                                      </p:cBhvr>
                                      <p:to x="100000" y="100000"/>
                                    </p:animScale>
                                    <p:animScale>
                                      <p:cBhvr>
                                        <p:cTn id="15" dur="26">
                                          <p:stCondLst>
                                            <p:cond delay="1312"/>
                                          </p:stCondLst>
                                        </p:cTn>
                                        <p:tgtEl>
                                          <p:spTgt spid="4">
                                            <p:graphicEl>
                                              <a:dgm id="{060ED9F7-4A3D-4263-9767-08A911333B07}"/>
                                            </p:graphicEl>
                                          </p:spTgt>
                                        </p:tgtEl>
                                      </p:cBhvr>
                                      <p:to x="100000" y="80000"/>
                                    </p:animScale>
                                    <p:animScale>
                                      <p:cBhvr>
                                        <p:cTn id="16" dur="166" decel="50000">
                                          <p:stCondLst>
                                            <p:cond delay="1338"/>
                                          </p:stCondLst>
                                        </p:cTn>
                                        <p:tgtEl>
                                          <p:spTgt spid="4">
                                            <p:graphicEl>
                                              <a:dgm id="{060ED9F7-4A3D-4263-9767-08A911333B07}"/>
                                            </p:graphicEl>
                                          </p:spTgt>
                                        </p:tgtEl>
                                      </p:cBhvr>
                                      <p:to x="100000" y="100000"/>
                                    </p:animScale>
                                    <p:animScale>
                                      <p:cBhvr>
                                        <p:cTn id="17" dur="26">
                                          <p:stCondLst>
                                            <p:cond delay="1642"/>
                                          </p:stCondLst>
                                        </p:cTn>
                                        <p:tgtEl>
                                          <p:spTgt spid="4">
                                            <p:graphicEl>
                                              <a:dgm id="{060ED9F7-4A3D-4263-9767-08A911333B07}"/>
                                            </p:graphicEl>
                                          </p:spTgt>
                                        </p:tgtEl>
                                      </p:cBhvr>
                                      <p:to x="100000" y="90000"/>
                                    </p:animScale>
                                    <p:animScale>
                                      <p:cBhvr>
                                        <p:cTn id="18" dur="166" decel="50000">
                                          <p:stCondLst>
                                            <p:cond delay="1668"/>
                                          </p:stCondLst>
                                        </p:cTn>
                                        <p:tgtEl>
                                          <p:spTgt spid="4">
                                            <p:graphicEl>
                                              <a:dgm id="{060ED9F7-4A3D-4263-9767-08A911333B07}"/>
                                            </p:graphicEl>
                                          </p:spTgt>
                                        </p:tgtEl>
                                      </p:cBhvr>
                                      <p:to x="100000" y="100000"/>
                                    </p:animScale>
                                    <p:animScale>
                                      <p:cBhvr>
                                        <p:cTn id="19" dur="26">
                                          <p:stCondLst>
                                            <p:cond delay="1808"/>
                                          </p:stCondLst>
                                        </p:cTn>
                                        <p:tgtEl>
                                          <p:spTgt spid="4">
                                            <p:graphicEl>
                                              <a:dgm id="{060ED9F7-4A3D-4263-9767-08A911333B07}"/>
                                            </p:graphicEl>
                                          </p:spTgt>
                                        </p:tgtEl>
                                      </p:cBhvr>
                                      <p:to x="100000" y="95000"/>
                                    </p:animScale>
                                    <p:animScale>
                                      <p:cBhvr>
                                        <p:cTn id="20" dur="166" decel="50000">
                                          <p:stCondLst>
                                            <p:cond delay="1834"/>
                                          </p:stCondLst>
                                        </p:cTn>
                                        <p:tgtEl>
                                          <p:spTgt spid="4">
                                            <p:graphicEl>
                                              <a:dgm id="{060ED9F7-4A3D-4263-9767-08A911333B07}"/>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graphicEl>
                                              <a:dgm id="{DF36AF54-9CC6-4BBA-A192-7823A720BAEB}"/>
                                            </p:graphicEl>
                                          </p:spTgt>
                                        </p:tgtEl>
                                        <p:attrNameLst>
                                          <p:attrName>style.visibility</p:attrName>
                                        </p:attrNameLst>
                                      </p:cBhvr>
                                      <p:to>
                                        <p:strVal val="visible"/>
                                      </p:to>
                                    </p:set>
                                    <p:animEffect transition="in" filter="wipe(down)">
                                      <p:cBhvr>
                                        <p:cTn id="25" dur="580">
                                          <p:stCondLst>
                                            <p:cond delay="0"/>
                                          </p:stCondLst>
                                        </p:cTn>
                                        <p:tgtEl>
                                          <p:spTgt spid="4">
                                            <p:graphicEl>
                                              <a:dgm id="{DF36AF54-9CC6-4BBA-A192-7823A720BAEB}"/>
                                            </p:graphicEl>
                                          </p:spTgt>
                                        </p:tgtEl>
                                      </p:cBhvr>
                                    </p:animEffect>
                                    <p:anim calcmode="lin" valueType="num">
                                      <p:cBhvr>
                                        <p:cTn id="26" dur="1822" tmFilter="0,0; 0.14,0.36; 0.43,0.73; 0.71,0.91; 1.0,1.0">
                                          <p:stCondLst>
                                            <p:cond delay="0"/>
                                          </p:stCondLst>
                                        </p:cTn>
                                        <p:tgtEl>
                                          <p:spTgt spid="4">
                                            <p:graphicEl>
                                              <a:dgm id="{DF36AF54-9CC6-4BBA-A192-7823A720BAEB}"/>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graphicEl>
                                              <a:dgm id="{DF36AF54-9CC6-4BBA-A192-7823A720BAEB}"/>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graphicEl>
                                              <a:dgm id="{DF36AF54-9CC6-4BBA-A192-7823A720BAEB}"/>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graphicEl>
                                              <a:dgm id="{DF36AF54-9CC6-4BBA-A192-7823A720BAEB}"/>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graphicEl>
                                              <a:dgm id="{DF36AF54-9CC6-4BBA-A192-7823A720BAEB}"/>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graphicEl>
                                              <a:dgm id="{DF36AF54-9CC6-4BBA-A192-7823A720BAEB}"/>
                                            </p:graphicEl>
                                          </p:spTgt>
                                        </p:tgtEl>
                                      </p:cBhvr>
                                      <p:to x="100000" y="60000"/>
                                    </p:animScale>
                                    <p:animScale>
                                      <p:cBhvr>
                                        <p:cTn id="32" dur="166" decel="50000">
                                          <p:stCondLst>
                                            <p:cond delay="676"/>
                                          </p:stCondLst>
                                        </p:cTn>
                                        <p:tgtEl>
                                          <p:spTgt spid="4">
                                            <p:graphicEl>
                                              <a:dgm id="{DF36AF54-9CC6-4BBA-A192-7823A720BAEB}"/>
                                            </p:graphicEl>
                                          </p:spTgt>
                                        </p:tgtEl>
                                      </p:cBhvr>
                                      <p:to x="100000" y="100000"/>
                                    </p:animScale>
                                    <p:animScale>
                                      <p:cBhvr>
                                        <p:cTn id="33" dur="26">
                                          <p:stCondLst>
                                            <p:cond delay="1312"/>
                                          </p:stCondLst>
                                        </p:cTn>
                                        <p:tgtEl>
                                          <p:spTgt spid="4">
                                            <p:graphicEl>
                                              <a:dgm id="{DF36AF54-9CC6-4BBA-A192-7823A720BAEB}"/>
                                            </p:graphicEl>
                                          </p:spTgt>
                                        </p:tgtEl>
                                      </p:cBhvr>
                                      <p:to x="100000" y="80000"/>
                                    </p:animScale>
                                    <p:animScale>
                                      <p:cBhvr>
                                        <p:cTn id="34" dur="166" decel="50000">
                                          <p:stCondLst>
                                            <p:cond delay="1338"/>
                                          </p:stCondLst>
                                        </p:cTn>
                                        <p:tgtEl>
                                          <p:spTgt spid="4">
                                            <p:graphicEl>
                                              <a:dgm id="{DF36AF54-9CC6-4BBA-A192-7823A720BAEB}"/>
                                            </p:graphicEl>
                                          </p:spTgt>
                                        </p:tgtEl>
                                      </p:cBhvr>
                                      <p:to x="100000" y="100000"/>
                                    </p:animScale>
                                    <p:animScale>
                                      <p:cBhvr>
                                        <p:cTn id="35" dur="26">
                                          <p:stCondLst>
                                            <p:cond delay="1642"/>
                                          </p:stCondLst>
                                        </p:cTn>
                                        <p:tgtEl>
                                          <p:spTgt spid="4">
                                            <p:graphicEl>
                                              <a:dgm id="{DF36AF54-9CC6-4BBA-A192-7823A720BAEB}"/>
                                            </p:graphicEl>
                                          </p:spTgt>
                                        </p:tgtEl>
                                      </p:cBhvr>
                                      <p:to x="100000" y="90000"/>
                                    </p:animScale>
                                    <p:animScale>
                                      <p:cBhvr>
                                        <p:cTn id="36" dur="166" decel="50000">
                                          <p:stCondLst>
                                            <p:cond delay="1668"/>
                                          </p:stCondLst>
                                        </p:cTn>
                                        <p:tgtEl>
                                          <p:spTgt spid="4">
                                            <p:graphicEl>
                                              <a:dgm id="{DF36AF54-9CC6-4BBA-A192-7823A720BAEB}"/>
                                            </p:graphicEl>
                                          </p:spTgt>
                                        </p:tgtEl>
                                      </p:cBhvr>
                                      <p:to x="100000" y="100000"/>
                                    </p:animScale>
                                    <p:animScale>
                                      <p:cBhvr>
                                        <p:cTn id="37" dur="26">
                                          <p:stCondLst>
                                            <p:cond delay="1808"/>
                                          </p:stCondLst>
                                        </p:cTn>
                                        <p:tgtEl>
                                          <p:spTgt spid="4">
                                            <p:graphicEl>
                                              <a:dgm id="{DF36AF54-9CC6-4BBA-A192-7823A720BAEB}"/>
                                            </p:graphicEl>
                                          </p:spTgt>
                                        </p:tgtEl>
                                      </p:cBhvr>
                                      <p:to x="100000" y="95000"/>
                                    </p:animScale>
                                    <p:animScale>
                                      <p:cBhvr>
                                        <p:cTn id="38" dur="166" decel="50000">
                                          <p:stCondLst>
                                            <p:cond delay="1834"/>
                                          </p:stCondLst>
                                        </p:cTn>
                                        <p:tgtEl>
                                          <p:spTgt spid="4">
                                            <p:graphicEl>
                                              <a:dgm id="{DF36AF54-9CC6-4BBA-A192-7823A720BAEB}"/>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4">
                                            <p:graphicEl>
                                              <a:dgm id="{93D4E53F-6E26-4119-9D66-E1A75FBB8885}"/>
                                            </p:graphicEl>
                                          </p:spTgt>
                                        </p:tgtEl>
                                        <p:attrNameLst>
                                          <p:attrName>style.visibility</p:attrName>
                                        </p:attrNameLst>
                                      </p:cBhvr>
                                      <p:to>
                                        <p:strVal val="visible"/>
                                      </p:to>
                                    </p:set>
                                    <p:animEffect transition="in" filter="wipe(down)">
                                      <p:cBhvr>
                                        <p:cTn id="41" dur="580">
                                          <p:stCondLst>
                                            <p:cond delay="0"/>
                                          </p:stCondLst>
                                        </p:cTn>
                                        <p:tgtEl>
                                          <p:spTgt spid="4">
                                            <p:graphicEl>
                                              <a:dgm id="{93D4E53F-6E26-4119-9D66-E1A75FBB8885}"/>
                                            </p:graphicEl>
                                          </p:spTgt>
                                        </p:tgtEl>
                                      </p:cBhvr>
                                    </p:animEffect>
                                    <p:anim calcmode="lin" valueType="num">
                                      <p:cBhvr>
                                        <p:cTn id="42" dur="1822" tmFilter="0,0; 0.14,0.36; 0.43,0.73; 0.71,0.91; 1.0,1.0">
                                          <p:stCondLst>
                                            <p:cond delay="0"/>
                                          </p:stCondLst>
                                        </p:cTn>
                                        <p:tgtEl>
                                          <p:spTgt spid="4">
                                            <p:graphicEl>
                                              <a:dgm id="{93D4E53F-6E26-4119-9D66-E1A75FBB8885}"/>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graphicEl>
                                              <a:dgm id="{93D4E53F-6E26-4119-9D66-E1A75FBB8885}"/>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graphicEl>
                                              <a:dgm id="{93D4E53F-6E26-4119-9D66-E1A75FBB8885}"/>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graphicEl>
                                              <a:dgm id="{93D4E53F-6E26-4119-9D66-E1A75FBB8885}"/>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graphicEl>
                                              <a:dgm id="{93D4E53F-6E26-4119-9D66-E1A75FBB8885}"/>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graphicEl>
                                              <a:dgm id="{93D4E53F-6E26-4119-9D66-E1A75FBB8885}"/>
                                            </p:graphicEl>
                                          </p:spTgt>
                                        </p:tgtEl>
                                      </p:cBhvr>
                                      <p:to x="100000" y="60000"/>
                                    </p:animScale>
                                    <p:animScale>
                                      <p:cBhvr>
                                        <p:cTn id="48" dur="166" decel="50000">
                                          <p:stCondLst>
                                            <p:cond delay="676"/>
                                          </p:stCondLst>
                                        </p:cTn>
                                        <p:tgtEl>
                                          <p:spTgt spid="4">
                                            <p:graphicEl>
                                              <a:dgm id="{93D4E53F-6E26-4119-9D66-E1A75FBB8885}"/>
                                            </p:graphicEl>
                                          </p:spTgt>
                                        </p:tgtEl>
                                      </p:cBhvr>
                                      <p:to x="100000" y="100000"/>
                                    </p:animScale>
                                    <p:animScale>
                                      <p:cBhvr>
                                        <p:cTn id="49" dur="26">
                                          <p:stCondLst>
                                            <p:cond delay="1312"/>
                                          </p:stCondLst>
                                        </p:cTn>
                                        <p:tgtEl>
                                          <p:spTgt spid="4">
                                            <p:graphicEl>
                                              <a:dgm id="{93D4E53F-6E26-4119-9D66-E1A75FBB8885}"/>
                                            </p:graphicEl>
                                          </p:spTgt>
                                        </p:tgtEl>
                                      </p:cBhvr>
                                      <p:to x="100000" y="80000"/>
                                    </p:animScale>
                                    <p:animScale>
                                      <p:cBhvr>
                                        <p:cTn id="50" dur="166" decel="50000">
                                          <p:stCondLst>
                                            <p:cond delay="1338"/>
                                          </p:stCondLst>
                                        </p:cTn>
                                        <p:tgtEl>
                                          <p:spTgt spid="4">
                                            <p:graphicEl>
                                              <a:dgm id="{93D4E53F-6E26-4119-9D66-E1A75FBB8885}"/>
                                            </p:graphicEl>
                                          </p:spTgt>
                                        </p:tgtEl>
                                      </p:cBhvr>
                                      <p:to x="100000" y="100000"/>
                                    </p:animScale>
                                    <p:animScale>
                                      <p:cBhvr>
                                        <p:cTn id="51" dur="26">
                                          <p:stCondLst>
                                            <p:cond delay="1642"/>
                                          </p:stCondLst>
                                        </p:cTn>
                                        <p:tgtEl>
                                          <p:spTgt spid="4">
                                            <p:graphicEl>
                                              <a:dgm id="{93D4E53F-6E26-4119-9D66-E1A75FBB8885}"/>
                                            </p:graphicEl>
                                          </p:spTgt>
                                        </p:tgtEl>
                                      </p:cBhvr>
                                      <p:to x="100000" y="90000"/>
                                    </p:animScale>
                                    <p:animScale>
                                      <p:cBhvr>
                                        <p:cTn id="52" dur="166" decel="50000">
                                          <p:stCondLst>
                                            <p:cond delay="1668"/>
                                          </p:stCondLst>
                                        </p:cTn>
                                        <p:tgtEl>
                                          <p:spTgt spid="4">
                                            <p:graphicEl>
                                              <a:dgm id="{93D4E53F-6E26-4119-9D66-E1A75FBB8885}"/>
                                            </p:graphicEl>
                                          </p:spTgt>
                                        </p:tgtEl>
                                      </p:cBhvr>
                                      <p:to x="100000" y="100000"/>
                                    </p:animScale>
                                    <p:animScale>
                                      <p:cBhvr>
                                        <p:cTn id="53" dur="26">
                                          <p:stCondLst>
                                            <p:cond delay="1808"/>
                                          </p:stCondLst>
                                        </p:cTn>
                                        <p:tgtEl>
                                          <p:spTgt spid="4">
                                            <p:graphicEl>
                                              <a:dgm id="{93D4E53F-6E26-4119-9D66-E1A75FBB8885}"/>
                                            </p:graphicEl>
                                          </p:spTgt>
                                        </p:tgtEl>
                                      </p:cBhvr>
                                      <p:to x="100000" y="95000"/>
                                    </p:animScale>
                                    <p:animScale>
                                      <p:cBhvr>
                                        <p:cTn id="54" dur="166" decel="50000">
                                          <p:stCondLst>
                                            <p:cond delay="1834"/>
                                          </p:stCondLst>
                                        </p:cTn>
                                        <p:tgtEl>
                                          <p:spTgt spid="4">
                                            <p:graphicEl>
                                              <a:dgm id="{93D4E53F-6E26-4119-9D66-E1A75FBB8885}"/>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4">
                                            <p:graphicEl>
                                              <a:dgm id="{6B456579-3FE7-4F6E-8588-97CA7A45DE00}"/>
                                            </p:graphicEl>
                                          </p:spTgt>
                                        </p:tgtEl>
                                        <p:attrNameLst>
                                          <p:attrName>style.visibility</p:attrName>
                                        </p:attrNameLst>
                                      </p:cBhvr>
                                      <p:to>
                                        <p:strVal val="visible"/>
                                      </p:to>
                                    </p:set>
                                    <p:animEffect transition="in" filter="wipe(down)">
                                      <p:cBhvr>
                                        <p:cTn id="59" dur="580">
                                          <p:stCondLst>
                                            <p:cond delay="0"/>
                                          </p:stCondLst>
                                        </p:cTn>
                                        <p:tgtEl>
                                          <p:spTgt spid="4">
                                            <p:graphicEl>
                                              <a:dgm id="{6B456579-3FE7-4F6E-8588-97CA7A45DE00}"/>
                                            </p:graphicEl>
                                          </p:spTgt>
                                        </p:tgtEl>
                                      </p:cBhvr>
                                    </p:animEffect>
                                    <p:anim calcmode="lin" valueType="num">
                                      <p:cBhvr>
                                        <p:cTn id="60" dur="1822" tmFilter="0,0; 0.14,0.36; 0.43,0.73; 0.71,0.91; 1.0,1.0">
                                          <p:stCondLst>
                                            <p:cond delay="0"/>
                                          </p:stCondLst>
                                        </p:cTn>
                                        <p:tgtEl>
                                          <p:spTgt spid="4">
                                            <p:graphicEl>
                                              <a:dgm id="{6B456579-3FE7-4F6E-8588-97CA7A45DE00}"/>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graphicEl>
                                              <a:dgm id="{6B456579-3FE7-4F6E-8588-97CA7A45DE00}"/>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graphicEl>
                                              <a:dgm id="{6B456579-3FE7-4F6E-8588-97CA7A45DE00}"/>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graphicEl>
                                              <a:dgm id="{6B456579-3FE7-4F6E-8588-97CA7A45DE00}"/>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graphicEl>
                                              <a:dgm id="{6B456579-3FE7-4F6E-8588-97CA7A45DE00}"/>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graphicEl>
                                              <a:dgm id="{6B456579-3FE7-4F6E-8588-97CA7A45DE00}"/>
                                            </p:graphicEl>
                                          </p:spTgt>
                                        </p:tgtEl>
                                      </p:cBhvr>
                                      <p:to x="100000" y="60000"/>
                                    </p:animScale>
                                    <p:animScale>
                                      <p:cBhvr>
                                        <p:cTn id="66" dur="166" decel="50000">
                                          <p:stCondLst>
                                            <p:cond delay="676"/>
                                          </p:stCondLst>
                                        </p:cTn>
                                        <p:tgtEl>
                                          <p:spTgt spid="4">
                                            <p:graphicEl>
                                              <a:dgm id="{6B456579-3FE7-4F6E-8588-97CA7A45DE00}"/>
                                            </p:graphicEl>
                                          </p:spTgt>
                                        </p:tgtEl>
                                      </p:cBhvr>
                                      <p:to x="100000" y="100000"/>
                                    </p:animScale>
                                    <p:animScale>
                                      <p:cBhvr>
                                        <p:cTn id="67" dur="26">
                                          <p:stCondLst>
                                            <p:cond delay="1312"/>
                                          </p:stCondLst>
                                        </p:cTn>
                                        <p:tgtEl>
                                          <p:spTgt spid="4">
                                            <p:graphicEl>
                                              <a:dgm id="{6B456579-3FE7-4F6E-8588-97CA7A45DE00}"/>
                                            </p:graphicEl>
                                          </p:spTgt>
                                        </p:tgtEl>
                                      </p:cBhvr>
                                      <p:to x="100000" y="80000"/>
                                    </p:animScale>
                                    <p:animScale>
                                      <p:cBhvr>
                                        <p:cTn id="68" dur="166" decel="50000">
                                          <p:stCondLst>
                                            <p:cond delay="1338"/>
                                          </p:stCondLst>
                                        </p:cTn>
                                        <p:tgtEl>
                                          <p:spTgt spid="4">
                                            <p:graphicEl>
                                              <a:dgm id="{6B456579-3FE7-4F6E-8588-97CA7A45DE00}"/>
                                            </p:graphicEl>
                                          </p:spTgt>
                                        </p:tgtEl>
                                      </p:cBhvr>
                                      <p:to x="100000" y="100000"/>
                                    </p:animScale>
                                    <p:animScale>
                                      <p:cBhvr>
                                        <p:cTn id="69" dur="26">
                                          <p:stCondLst>
                                            <p:cond delay="1642"/>
                                          </p:stCondLst>
                                        </p:cTn>
                                        <p:tgtEl>
                                          <p:spTgt spid="4">
                                            <p:graphicEl>
                                              <a:dgm id="{6B456579-3FE7-4F6E-8588-97CA7A45DE00}"/>
                                            </p:graphicEl>
                                          </p:spTgt>
                                        </p:tgtEl>
                                      </p:cBhvr>
                                      <p:to x="100000" y="90000"/>
                                    </p:animScale>
                                    <p:animScale>
                                      <p:cBhvr>
                                        <p:cTn id="70" dur="166" decel="50000">
                                          <p:stCondLst>
                                            <p:cond delay="1668"/>
                                          </p:stCondLst>
                                        </p:cTn>
                                        <p:tgtEl>
                                          <p:spTgt spid="4">
                                            <p:graphicEl>
                                              <a:dgm id="{6B456579-3FE7-4F6E-8588-97CA7A45DE00}"/>
                                            </p:graphicEl>
                                          </p:spTgt>
                                        </p:tgtEl>
                                      </p:cBhvr>
                                      <p:to x="100000" y="100000"/>
                                    </p:animScale>
                                    <p:animScale>
                                      <p:cBhvr>
                                        <p:cTn id="71" dur="26">
                                          <p:stCondLst>
                                            <p:cond delay="1808"/>
                                          </p:stCondLst>
                                        </p:cTn>
                                        <p:tgtEl>
                                          <p:spTgt spid="4">
                                            <p:graphicEl>
                                              <a:dgm id="{6B456579-3FE7-4F6E-8588-97CA7A45DE00}"/>
                                            </p:graphicEl>
                                          </p:spTgt>
                                        </p:tgtEl>
                                      </p:cBhvr>
                                      <p:to x="100000" y="95000"/>
                                    </p:animScale>
                                    <p:animScale>
                                      <p:cBhvr>
                                        <p:cTn id="72" dur="166" decel="50000">
                                          <p:stCondLst>
                                            <p:cond delay="1834"/>
                                          </p:stCondLst>
                                        </p:cTn>
                                        <p:tgtEl>
                                          <p:spTgt spid="4">
                                            <p:graphicEl>
                                              <a:dgm id="{6B456579-3FE7-4F6E-8588-97CA7A45DE00}"/>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4">
                                            <p:graphicEl>
                                              <a:dgm id="{84539AF7-B1D4-4D92-B988-EE81F13AF523}"/>
                                            </p:graphicEl>
                                          </p:spTgt>
                                        </p:tgtEl>
                                        <p:attrNameLst>
                                          <p:attrName>style.visibility</p:attrName>
                                        </p:attrNameLst>
                                      </p:cBhvr>
                                      <p:to>
                                        <p:strVal val="visible"/>
                                      </p:to>
                                    </p:set>
                                    <p:animEffect transition="in" filter="wipe(down)">
                                      <p:cBhvr>
                                        <p:cTn id="75" dur="580">
                                          <p:stCondLst>
                                            <p:cond delay="0"/>
                                          </p:stCondLst>
                                        </p:cTn>
                                        <p:tgtEl>
                                          <p:spTgt spid="4">
                                            <p:graphicEl>
                                              <a:dgm id="{84539AF7-B1D4-4D92-B988-EE81F13AF523}"/>
                                            </p:graphicEl>
                                          </p:spTgt>
                                        </p:tgtEl>
                                      </p:cBhvr>
                                    </p:animEffect>
                                    <p:anim calcmode="lin" valueType="num">
                                      <p:cBhvr>
                                        <p:cTn id="76" dur="1822" tmFilter="0,0; 0.14,0.36; 0.43,0.73; 0.71,0.91; 1.0,1.0">
                                          <p:stCondLst>
                                            <p:cond delay="0"/>
                                          </p:stCondLst>
                                        </p:cTn>
                                        <p:tgtEl>
                                          <p:spTgt spid="4">
                                            <p:graphicEl>
                                              <a:dgm id="{84539AF7-B1D4-4D92-B988-EE81F13AF523}"/>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graphicEl>
                                              <a:dgm id="{84539AF7-B1D4-4D92-B988-EE81F13AF523}"/>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graphicEl>
                                              <a:dgm id="{84539AF7-B1D4-4D92-B988-EE81F13AF523}"/>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graphicEl>
                                              <a:dgm id="{84539AF7-B1D4-4D92-B988-EE81F13AF523}"/>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graphicEl>
                                              <a:dgm id="{84539AF7-B1D4-4D92-B988-EE81F13AF523}"/>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graphicEl>
                                              <a:dgm id="{84539AF7-B1D4-4D92-B988-EE81F13AF523}"/>
                                            </p:graphicEl>
                                          </p:spTgt>
                                        </p:tgtEl>
                                      </p:cBhvr>
                                      <p:to x="100000" y="60000"/>
                                    </p:animScale>
                                    <p:animScale>
                                      <p:cBhvr>
                                        <p:cTn id="82" dur="166" decel="50000">
                                          <p:stCondLst>
                                            <p:cond delay="676"/>
                                          </p:stCondLst>
                                        </p:cTn>
                                        <p:tgtEl>
                                          <p:spTgt spid="4">
                                            <p:graphicEl>
                                              <a:dgm id="{84539AF7-B1D4-4D92-B988-EE81F13AF523}"/>
                                            </p:graphicEl>
                                          </p:spTgt>
                                        </p:tgtEl>
                                      </p:cBhvr>
                                      <p:to x="100000" y="100000"/>
                                    </p:animScale>
                                    <p:animScale>
                                      <p:cBhvr>
                                        <p:cTn id="83" dur="26">
                                          <p:stCondLst>
                                            <p:cond delay="1312"/>
                                          </p:stCondLst>
                                        </p:cTn>
                                        <p:tgtEl>
                                          <p:spTgt spid="4">
                                            <p:graphicEl>
                                              <a:dgm id="{84539AF7-B1D4-4D92-B988-EE81F13AF523}"/>
                                            </p:graphicEl>
                                          </p:spTgt>
                                        </p:tgtEl>
                                      </p:cBhvr>
                                      <p:to x="100000" y="80000"/>
                                    </p:animScale>
                                    <p:animScale>
                                      <p:cBhvr>
                                        <p:cTn id="84" dur="166" decel="50000">
                                          <p:stCondLst>
                                            <p:cond delay="1338"/>
                                          </p:stCondLst>
                                        </p:cTn>
                                        <p:tgtEl>
                                          <p:spTgt spid="4">
                                            <p:graphicEl>
                                              <a:dgm id="{84539AF7-B1D4-4D92-B988-EE81F13AF523}"/>
                                            </p:graphicEl>
                                          </p:spTgt>
                                        </p:tgtEl>
                                      </p:cBhvr>
                                      <p:to x="100000" y="100000"/>
                                    </p:animScale>
                                    <p:animScale>
                                      <p:cBhvr>
                                        <p:cTn id="85" dur="26">
                                          <p:stCondLst>
                                            <p:cond delay="1642"/>
                                          </p:stCondLst>
                                        </p:cTn>
                                        <p:tgtEl>
                                          <p:spTgt spid="4">
                                            <p:graphicEl>
                                              <a:dgm id="{84539AF7-B1D4-4D92-B988-EE81F13AF523}"/>
                                            </p:graphicEl>
                                          </p:spTgt>
                                        </p:tgtEl>
                                      </p:cBhvr>
                                      <p:to x="100000" y="90000"/>
                                    </p:animScale>
                                    <p:animScale>
                                      <p:cBhvr>
                                        <p:cTn id="86" dur="166" decel="50000">
                                          <p:stCondLst>
                                            <p:cond delay="1668"/>
                                          </p:stCondLst>
                                        </p:cTn>
                                        <p:tgtEl>
                                          <p:spTgt spid="4">
                                            <p:graphicEl>
                                              <a:dgm id="{84539AF7-B1D4-4D92-B988-EE81F13AF523}"/>
                                            </p:graphicEl>
                                          </p:spTgt>
                                        </p:tgtEl>
                                      </p:cBhvr>
                                      <p:to x="100000" y="100000"/>
                                    </p:animScale>
                                    <p:animScale>
                                      <p:cBhvr>
                                        <p:cTn id="87" dur="26">
                                          <p:stCondLst>
                                            <p:cond delay="1808"/>
                                          </p:stCondLst>
                                        </p:cTn>
                                        <p:tgtEl>
                                          <p:spTgt spid="4">
                                            <p:graphicEl>
                                              <a:dgm id="{84539AF7-B1D4-4D92-B988-EE81F13AF523}"/>
                                            </p:graphicEl>
                                          </p:spTgt>
                                        </p:tgtEl>
                                      </p:cBhvr>
                                      <p:to x="100000" y="95000"/>
                                    </p:animScale>
                                    <p:animScale>
                                      <p:cBhvr>
                                        <p:cTn id="88" dur="166" decel="50000">
                                          <p:stCondLst>
                                            <p:cond delay="1834"/>
                                          </p:stCondLst>
                                        </p:cTn>
                                        <p:tgtEl>
                                          <p:spTgt spid="4">
                                            <p:graphicEl>
                                              <a:dgm id="{84539AF7-B1D4-4D92-B988-EE81F13AF523}"/>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4">
                                            <p:graphicEl>
                                              <a:dgm id="{72DD67F8-E680-44BC-8809-B7112C2D3EF3}"/>
                                            </p:graphicEl>
                                          </p:spTgt>
                                        </p:tgtEl>
                                        <p:attrNameLst>
                                          <p:attrName>style.visibility</p:attrName>
                                        </p:attrNameLst>
                                      </p:cBhvr>
                                      <p:to>
                                        <p:strVal val="visible"/>
                                      </p:to>
                                    </p:set>
                                    <p:animEffect transition="in" filter="wipe(down)">
                                      <p:cBhvr>
                                        <p:cTn id="93" dur="580">
                                          <p:stCondLst>
                                            <p:cond delay="0"/>
                                          </p:stCondLst>
                                        </p:cTn>
                                        <p:tgtEl>
                                          <p:spTgt spid="4">
                                            <p:graphicEl>
                                              <a:dgm id="{72DD67F8-E680-44BC-8809-B7112C2D3EF3}"/>
                                            </p:graphicEl>
                                          </p:spTgt>
                                        </p:tgtEl>
                                      </p:cBhvr>
                                    </p:animEffect>
                                    <p:anim calcmode="lin" valueType="num">
                                      <p:cBhvr>
                                        <p:cTn id="94" dur="1822" tmFilter="0,0; 0.14,0.36; 0.43,0.73; 0.71,0.91; 1.0,1.0">
                                          <p:stCondLst>
                                            <p:cond delay="0"/>
                                          </p:stCondLst>
                                        </p:cTn>
                                        <p:tgtEl>
                                          <p:spTgt spid="4">
                                            <p:graphicEl>
                                              <a:dgm id="{72DD67F8-E680-44BC-8809-B7112C2D3EF3}"/>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
                                            <p:graphicEl>
                                              <a:dgm id="{72DD67F8-E680-44BC-8809-B7112C2D3EF3}"/>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
                                            <p:graphicEl>
                                              <a:dgm id="{72DD67F8-E680-44BC-8809-B7112C2D3EF3}"/>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
                                            <p:graphicEl>
                                              <a:dgm id="{72DD67F8-E680-44BC-8809-B7112C2D3EF3}"/>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
                                            <p:graphicEl>
                                              <a:dgm id="{72DD67F8-E680-44BC-8809-B7112C2D3EF3}"/>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4">
                                            <p:graphicEl>
                                              <a:dgm id="{72DD67F8-E680-44BC-8809-B7112C2D3EF3}"/>
                                            </p:graphicEl>
                                          </p:spTgt>
                                        </p:tgtEl>
                                      </p:cBhvr>
                                      <p:to x="100000" y="60000"/>
                                    </p:animScale>
                                    <p:animScale>
                                      <p:cBhvr>
                                        <p:cTn id="100" dur="166" decel="50000">
                                          <p:stCondLst>
                                            <p:cond delay="676"/>
                                          </p:stCondLst>
                                        </p:cTn>
                                        <p:tgtEl>
                                          <p:spTgt spid="4">
                                            <p:graphicEl>
                                              <a:dgm id="{72DD67F8-E680-44BC-8809-B7112C2D3EF3}"/>
                                            </p:graphicEl>
                                          </p:spTgt>
                                        </p:tgtEl>
                                      </p:cBhvr>
                                      <p:to x="100000" y="100000"/>
                                    </p:animScale>
                                    <p:animScale>
                                      <p:cBhvr>
                                        <p:cTn id="101" dur="26">
                                          <p:stCondLst>
                                            <p:cond delay="1312"/>
                                          </p:stCondLst>
                                        </p:cTn>
                                        <p:tgtEl>
                                          <p:spTgt spid="4">
                                            <p:graphicEl>
                                              <a:dgm id="{72DD67F8-E680-44BC-8809-B7112C2D3EF3}"/>
                                            </p:graphicEl>
                                          </p:spTgt>
                                        </p:tgtEl>
                                      </p:cBhvr>
                                      <p:to x="100000" y="80000"/>
                                    </p:animScale>
                                    <p:animScale>
                                      <p:cBhvr>
                                        <p:cTn id="102" dur="166" decel="50000">
                                          <p:stCondLst>
                                            <p:cond delay="1338"/>
                                          </p:stCondLst>
                                        </p:cTn>
                                        <p:tgtEl>
                                          <p:spTgt spid="4">
                                            <p:graphicEl>
                                              <a:dgm id="{72DD67F8-E680-44BC-8809-B7112C2D3EF3}"/>
                                            </p:graphicEl>
                                          </p:spTgt>
                                        </p:tgtEl>
                                      </p:cBhvr>
                                      <p:to x="100000" y="100000"/>
                                    </p:animScale>
                                    <p:animScale>
                                      <p:cBhvr>
                                        <p:cTn id="103" dur="26">
                                          <p:stCondLst>
                                            <p:cond delay="1642"/>
                                          </p:stCondLst>
                                        </p:cTn>
                                        <p:tgtEl>
                                          <p:spTgt spid="4">
                                            <p:graphicEl>
                                              <a:dgm id="{72DD67F8-E680-44BC-8809-B7112C2D3EF3}"/>
                                            </p:graphicEl>
                                          </p:spTgt>
                                        </p:tgtEl>
                                      </p:cBhvr>
                                      <p:to x="100000" y="90000"/>
                                    </p:animScale>
                                    <p:animScale>
                                      <p:cBhvr>
                                        <p:cTn id="104" dur="166" decel="50000">
                                          <p:stCondLst>
                                            <p:cond delay="1668"/>
                                          </p:stCondLst>
                                        </p:cTn>
                                        <p:tgtEl>
                                          <p:spTgt spid="4">
                                            <p:graphicEl>
                                              <a:dgm id="{72DD67F8-E680-44BC-8809-B7112C2D3EF3}"/>
                                            </p:graphicEl>
                                          </p:spTgt>
                                        </p:tgtEl>
                                      </p:cBhvr>
                                      <p:to x="100000" y="100000"/>
                                    </p:animScale>
                                    <p:animScale>
                                      <p:cBhvr>
                                        <p:cTn id="105" dur="26">
                                          <p:stCondLst>
                                            <p:cond delay="1808"/>
                                          </p:stCondLst>
                                        </p:cTn>
                                        <p:tgtEl>
                                          <p:spTgt spid="4">
                                            <p:graphicEl>
                                              <a:dgm id="{72DD67F8-E680-44BC-8809-B7112C2D3EF3}"/>
                                            </p:graphicEl>
                                          </p:spTgt>
                                        </p:tgtEl>
                                      </p:cBhvr>
                                      <p:to x="100000" y="95000"/>
                                    </p:animScale>
                                    <p:animScale>
                                      <p:cBhvr>
                                        <p:cTn id="106" dur="166" decel="50000">
                                          <p:stCondLst>
                                            <p:cond delay="1834"/>
                                          </p:stCondLst>
                                        </p:cTn>
                                        <p:tgtEl>
                                          <p:spTgt spid="4">
                                            <p:graphicEl>
                                              <a:dgm id="{72DD67F8-E680-44BC-8809-B7112C2D3EF3}"/>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4">
                                            <p:graphicEl>
                                              <a:dgm id="{7ED6A8E9-458D-42B4-9FF1-78936F85C4A1}"/>
                                            </p:graphicEl>
                                          </p:spTgt>
                                        </p:tgtEl>
                                        <p:attrNameLst>
                                          <p:attrName>style.visibility</p:attrName>
                                        </p:attrNameLst>
                                      </p:cBhvr>
                                      <p:to>
                                        <p:strVal val="visible"/>
                                      </p:to>
                                    </p:set>
                                    <p:animEffect transition="in" filter="wipe(down)">
                                      <p:cBhvr>
                                        <p:cTn id="109" dur="580">
                                          <p:stCondLst>
                                            <p:cond delay="0"/>
                                          </p:stCondLst>
                                        </p:cTn>
                                        <p:tgtEl>
                                          <p:spTgt spid="4">
                                            <p:graphicEl>
                                              <a:dgm id="{7ED6A8E9-458D-42B4-9FF1-78936F85C4A1}"/>
                                            </p:graphicEl>
                                          </p:spTgt>
                                        </p:tgtEl>
                                      </p:cBhvr>
                                    </p:animEffect>
                                    <p:anim calcmode="lin" valueType="num">
                                      <p:cBhvr>
                                        <p:cTn id="110" dur="1822" tmFilter="0,0; 0.14,0.36; 0.43,0.73; 0.71,0.91; 1.0,1.0">
                                          <p:stCondLst>
                                            <p:cond delay="0"/>
                                          </p:stCondLst>
                                        </p:cTn>
                                        <p:tgtEl>
                                          <p:spTgt spid="4">
                                            <p:graphicEl>
                                              <a:dgm id="{7ED6A8E9-458D-42B4-9FF1-78936F85C4A1}"/>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
                                            <p:graphicEl>
                                              <a:dgm id="{7ED6A8E9-458D-42B4-9FF1-78936F85C4A1}"/>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
                                            <p:graphicEl>
                                              <a:dgm id="{7ED6A8E9-458D-42B4-9FF1-78936F85C4A1}"/>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
                                            <p:graphicEl>
                                              <a:dgm id="{7ED6A8E9-458D-42B4-9FF1-78936F85C4A1}"/>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
                                            <p:graphicEl>
                                              <a:dgm id="{7ED6A8E9-458D-42B4-9FF1-78936F85C4A1}"/>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4">
                                            <p:graphicEl>
                                              <a:dgm id="{7ED6A8E9-458D-42B4-9FF1-78936F85C4A1}"/>
                                            </p:graphicEl>
                                          </p:spTgt>
                                        </p:tgtEl>
                                      </p:cBhvr>
                                      <p:to x="100000" y="60000"/>
                                    </p:animScale>
                                    <p:animScale>
                                      <p:cBhvr>
                                        <p:cTn id="116" dur="166" decel="50000">
                                          <p:stCondLst>
                                            <p:cond delay="676"/>
                                          </p:stCondLst>
                                        </p:cTn>
                                        <p:tgtEl>
                                          <p:spTgt spid="4">
                                            <p:graphicEl>
                                              <a:dgm id="{7ED6A8E9-458D-42B4-9FF1-78936F85C4A1}"/>
                                            </p:graphicEl>
                                          </p:spTgt>
                                        </p:tgtEl>
                                      </p:cBhvr>
                                      <p:to x="100000" y="100000"/>
                                    </p:animScale>
                                    <p:animScale>
                                      <p:cBhvr>
                                        <p:cTn id="117" dur="26">
                                          <p:stCondLst>
                                            <p:cond delay="1312"/>
                                          </p:stCondLst>
                                        </p:cTn>
                                        <p:tgtEl>
                                          <p:spTgt spid="4">
                                            <p:graphicEl>
                                              <a:dgm id="{7ED6A8E9-458D-42B4-9FF1-78936F85C4A1}"/>
                                            </p:graphicEl>
                                          </p:spTgt>
                                        </p:tgtEl>
                                      </p:cBhvr>
                                      <p:to x="100000" y="80000"/>
                                    </p:animScale>
                                    <p:animScale>
                                      <p:cBhvr>
                                        <p:cTn id="118" dur="166" decel="50000">
                                          <p:stCondLst>
                                            <p:cond delay="1338"/>
                                          </p:stCondLst>
                                        </p:cTn>
                                        <p:tgtEl>
                                          <p:spTgt spid="4">
                                            <p:graphicEl>
                                              <a:dgm id="{7ED6A8E9-458D-42B4-9FF1-78936F85C4A1}"/>
                                            </p:graphicEl>
                                          </p:spTgt>
                                        </p:tgtEl>
                                      </p:cBhvr>
                                      <p:to x="100000" y="100000"/>
                                    </p:animScale>
                                    <p:animScale>
                                      <p:cBhvr>
                                        <p:cTn id="119" dur="26">
                                          <p:stCondLst>
                                            <p:cond delay="1642"/>
                                          </p:stCondLst>
                                        </p:cTn>
                                        <p:tgtEl>
                                          <p:spTgt spid="4">
                                            <p:graphicEl>
                                              <a:dgm id="{7ED6A8E9-458D-42B4-9FF1-78936F85C4A1}"/>
                                            </p:graphicEl>
                                          </p:spTgt>
                                        </p:tgtEl>
                                      </p:cBhvr>
                                      <p:to x="100000" y="90000"/>
                                    </p:animScale>
                                    <p:animScale>
                                      <p:cBhvr>
                                        <p:cTn id="120" dur="166" decel="50000">
                                          <p:stCondLst>
                                            <p:cond delay="1668"/>
                                          </p:stCondLst>
                                        </p:cTn>
                                        <p:tgtEl>
                                          <p:spTgt spid="4">
                                            <p:graphicEl>
                                              <a:dgm id="{7ED6A8E9-458D-42B4-9FF1-78936F85C4A1}"/>
                                            </p:graphicEl>
                                          </p:spTgt>
                                        </p:tgtEl>
                                      </p:cBhvr>
                                      <p:to x="100000" y="100000"/>
                                    </p:animScale>
                                    <p:animScale>
                                      <p:cBhvr>
                                        <p:cTn id="121" dur="26">
                                          <p:stCondLst>
                                            <p:cond delay="1808"/>
                                          </p:stCondLst>
                                        </p:cTn>
                                        <p:tgtEl>
                                          <p:spTgt spid="4">
                                            <p:graphicEl>
                                              <a:dgm id="{7ED6A8E9-458D-42B4-9FF1-78936F85C4A1}"/>
                                            </p:graphicEl>
                                          </p:spTgt>
                                        </p:tgtEl>
                                      </p:cBhvr>
                                      <p:to x="100000" y="95000"/>
                                    </p:animScale>
                                    <p:animScale>
                                      <p:cBhvr>
                                        <p:cTn id="122" dur="166" decel="50000">
                                          <p:stCondLst>
                                            <p:cond delay="1834"/>
                                          </p:stCondLst>
                                        </p:cTn>
                                        <p:tgtEl>
                                          <p:spTgt spid="4">
                                            <p:graphicEl>
                                              <a:dgm id="{7ED6A8E9-458D-42B4-9FF1-78936F85C4A1}"/>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4">
                                            <p:graphicEl>
                                              <a:dgm id="{F91AF6AE-5083-4C0D-987F-DD9E9DC07ACD}"/>
                                            </p:graphicEl>
                                          </p:spTgt>
                                        </p:tgtEl>
                                        <p:attrNameLst>
                                          <p:attrName>style.visibility</p:attrName>
                                        </p:attrNameLst>
                                      </p:cBhvr>
                                      <p:to>
                                        <p:strVal val="visible"/>
                                      </p:to>
                                    </p:set>
                                    <p:animEffect transition="in" filter="wipe(down)">
                                      <p:cBhvr>
                                        <p:cTn id="127" dur="580">
                                          <p:stCondLst>
                                            <p:cond delay="0"/>
                                          </p:stCondLst>
                                        </p:cTn>
                                        <p:tgtEl>
                                          <p:spTgt spid="4">
                                            <p:graphicEl>
                                              <a:dgm id="{F91AF6AE-5083-4C0D-987F-DD9E9DC07ACD}"/>
                                            </p:graphicEl>
                                          </p:spTgt>
                                        </p:tgtEl>
                                      </p:cBhvr>
                                    </p:animEffect>
                                    <p:anim calcmode="lin" valueType="num">
                                      <p:cBhvr>
                                        <p:cTn id="128" dur="1822" tmFilter="0,0; 0.14,0.36; 0.43,0.73; 0.71,0.91; 1.0,1.0">
                                          <p:stCondLst>
                                            <p:cond delay="0"/>
                                          </p:stCondLst>
                                        </p:cTn>
                                        <p:tgtEl>
                                          <p:spTgt spid="4">
                                            <p:graphicEl>
                                              <a:dgm id="{F91AF6AE-5083-4C0D-987F-DD9E9DC07ACD}"/>
                                            </p:graphic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4">
                                            <p:graphicEl>
                                              <a:dgm id="{F91AF6AE-5083-4C0D-987F-DD9E9DC07ACD}"/>
                                            </p:graphic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4">
                                            <p:graphicEl>
                                              <a:dgm id="{F91AF6AE-5083-4C0D-987F-DD9E9DC07ACD}"/>
                                            </p:graphic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4">
                                            <p:graphicEl>
                                              <a:dgm id="{F91AF6AE-5083-4C0D-987F-DD9E9DC07ACD}"/>
                                            </p:graphic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4">
                                            <p:graphicEl>
                                              <a:dgm id="{F91AF6AE-5083-4C0D-987F-DD9E9DC07ACD}"/>
                                            </p:graphic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4">
                                            <p:graphicEl>
                                              <a:dgm id="{F91AF6AE-5083-4C0D-987F-DD9E9DC07ACD}"/>
                                            </p:graphicEl>
                                          </p:spTgt>
                                        </p:tgtEl>
                                      </p:cBhvr>
                                      <p:to x="100000" y="60000"/>
                                    </p:animScale>
                                    <p:animScale>
                                      <p:cBhvr>
                                        <p:cTn id="134" dur="166" decel="50000">
                                          <p:stCondLst>
                                            <p:cond delay="676"/>
                                          </p:stCondLst>
                                        </p:cTn>
                                        <p:tgtEl>
                                          <p:spTgt spid="4">
                                            <p:graphicEl>
                                              <a:dgm id="{F91AF6AE-5083-4C0D-987F-DD9E9DC07ACD}"/>
                                            </p:graphicEl>
                                          </p:spTgt>
                                        </p:tgtEl>
                                      </p:cBhvr>
                                      <p:to x="100000" y="100000"/>
                                    </p:animScale>
                                    <p:animScale>
                                      <p:cBhvr>
                                        <p:cTn id="135" dur="26">
                                          <p:stCondLst>
                                            <p:cond delay="1312"/>
                                          </p:stCondLst>
                                        </p:cTn>
                                        <p:tgtEl>
                                          <p:spTgt spid="4">
                                            <p:graphicEl>
                                              <a:dgm id="{F91AF6AE-5083-4C0D-987F-DD9E9DC07ACD}"/>
                                            </p:graphicEl>
                                          </p:spTgt>
                                        </p:tgtEl>
                                      </p:cBhvr>
                                      <p:to x="100000" y="80000"/>
                                    </p:animScale>
                                    <p:animScale>
                                      <p:cBhvr>
                                        <p:cTn id="136" dur="166" decel="50000">
                                          <p:stCondLst>
                                            <p:cond delay="1338"/>
                                          </p:stCondLst>
                                        </p:cTn>
                                        <p:tgtEl>
                                          <p:spTgt spid="4">
                                            <p:graphicEl>
                                              <a:dgm id="{F91AF6AE-5083-4C0D-987F-DD9E9DC07ACD}"/>
                                            </p:graphicEl>
                                          </p:spTgt>
                                        </p:tgtEl>
                                      </p:cBhvr>
                                      <p:to x="100000" y="100000"/>
                                    </p:animScale>
                                    <p:animScale>
                                      <p:cBhvr>
                                        <p:cTn id="137" dur="26">
                                          <p:stCondLst>
                                            <p:cond delay="1642"/>
                                          </p:stCondLst>
                                        </p:cTn>
                                        <p:tgtEl>
                                          <p:spTgt spid="4">
                                            <p:graphicEl>
                                              <a:dgm id="{F91AF6AE-5083-4C0D-987F-DD9E9DC07ACD}"/>
                                            </p:graphicEl>
                                          </p:spTgt>
                                        </p:tgtEl>
                                      </p:cBhvr>
                                      <p:to x="100000" y="90000"/>
                                    </p:animScale>
                                    <p:animScale>
                                      <p:cBhvr>
                                        <p:cTn id="138" dur="166" decel="50000">
                                          <p:stCondLst>
                                            <p:cond delay="1668"/>
                                          </p:stCondLst>
                                        </p:cTn>
                                        <p:tgtEl>
                                          <p:spTgt spid="4">
                                            <p:graphicEl>
                                              <a:dgm id="{F91AF6AE-5083-4C0D-987F-DD9E9DC07ACD}"/>
                                            </p:graphicEl>
                                          </p:spTgt>
                                        </p:tgtEl>
                                      </p:cBhvr>
                                      <p:to x="100000" y="100000"/>
                                    </p:animScale>
                                    <p:animScale>
                                      <p:cBhvr>
                                        <p:cTn id="139" dur="26">
                                          <p:stCondLst>
                                            <p:cond delay="1808"/>
                                          </p:stCondLst>
                                        </p:cTn>
                                        <p:tgtEl>
                                          <p:spTgt spid="4">
                                            <p:graphicEl>
                                              <a:dgm id="{F91AF6AE-5083-4C0D-987F-DD9E9DC07ACD}"/>
                                            </p:graphicEl>
                                          </p:spTgt>
                                        </p:tgtEl>
                                      </p:cBhvr>
                                      <p:to x="100000" y="95000"/>
                                    </p:animScale>
                                    <p:animScale>
                                      <p:cBhvr>
                                        <p:cTn id="140" dur="166" decel="50000">
                                          <p:stCondLst>
                                            <p:cond delay="1834"/>
                                          </p:stCondLst>
                                        </p:cTn>
                                        <p:tgtEl>
                                          <p:spTgt spid="4">
                                            <p:graphicEl>
                                              <a:dgm id="{F91AF6AE-5083-4C0D-987F-DD9E9DC07ACD}"/>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4">
                                            <p:graphicEl>
                                              <a:dgm id="{313E0E63-ABE8-49D5-A2E5-12245B19CFF5}"/>
                                            </p:graphicEl>
                                          </p:spTgt>
                                        </p:tgtEl>
                                        <p:attrNameLst>
                                          <p:attrName>style.visibility</p:attrName>
                                        </p:attrNameLst>
                                      </p:cBhvr>
                                      <p:to>
                                        <p:strVal val="visible"/>
                                      </p:to>
                                    </p:set>
                                    <p:animEffect transition="in" filter="wipe(down)">
                                      <p:cBhvr>
                                        <p:cTn id="143" dur="580">
                                          <p:stCondLst>
                                            <p:cond delay="0"/>
                                          </p:stCondLst>
                                        </p:cTn>
                                        <p:tgtEl>
                                          <p:spTgt spid="4">
                                            <p:graphicEl>
                                              <a:dgm id="{313E0E63-ABE8-49D5-A2E5-12245B19CFF5}"/>
                                            </p:graphicEl>
                                          </p:spTgt>
                                        </p:tgtEl>
                                      </p:cBhvr>
                                    </p:animEffect>
                                    <p:anim calcmode="lin" valueType="num">
                                      <p:cBhvr>
                                        <p:cTn id="144" dur="1822" tmFilter="0,0; 0.14,0.36; 0.43,0.73; 0.71,0.91; 1.0,1.0">
                                          <p:stCondLst>
                                            <p:cond delay="0"/>
                                          </p:stCondLst>
                                        </p:cTn>
                                        <p:tgtEl>
                                          <p:spTgt spid="4">
                                            <p:graphicEl>
                                              <a:dgm id="{313E0E63-ABE8-49D5-A2E5-12245B19CFF5}"/>
                                            </p:graphic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4">
                                            <p:graphicEl>
                                              <a:dgm id="{313E0E63-ABE8-49D5-A2E5-12245B19CFF5}"/>
                                            </p:graphic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4">
                                            <p:graphicEl>
                                              <a:dgm id="{313E0E63-ABE8-49D5-A2E5-12245B19CFF5}"/>
                                            </p:graphic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4">
                                            <p:graphicEl>
                                              <a:dgm id="{313E0E63-ABE8-49D5-A2E5-12245B19CFF5}"/>
                                            </p:graphic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4">
                                            <p:graphicEl>
                                              <a:dgm id="{313E0E63-ABE8-49D5-A2E5-12245B19CFF5}"/>
                                            </p:graphic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4">
                                            <p:graphicEl>
                                              <a:dgm id="{313E0E63-ABE8-49D5-A2E5-12245B19CFF5}"/>
                                            </p:graphicEl>
                                          </p:spTgt>
                                        </p:tgtEl>
                                      </p:cBhvr>
                                      <p:to x="100000" y="60000"/>
                                    </p:animScale>
                                    <p:animScale>
                                      <p:cBhvr>
                                        <p:cTn id="150" dur="166" decel="50000">
                                          <p:stCondLst>
                                            <p:cond delay="676"/>
                                          </p:stCondLst>
                                        </p:cTn>
                                        <p:tgtEl>
                                          <p:spTgt spid="4">
                                            <p:graphicEl>
                                              <a:dgm id="{313E0E63-ABE8-49D5-A2E5-12245B19CFF5}"/>
                                            </p:graphicEl>
                                          </p:spTgt>
                                        </p:tgtEl>
                                      </p:cBhvr>
                                      <p:to x="100000" y="100000"/>
                                    </p:animScale>
                                    <p:animScale>
                                      <p:cBhvr>
                                        <p:cTn id="151" dur="26">
                                          <p:stCondLst>
                                            <p:cond delay="1312"/>
                                          </p:stCondLst>
                                        </p:cTn>
                                        <p:tgtEl>
                                          <p:spTgt spid="4">
                                            <p:graphicEl>
                                              <a:dgm id="{313E0E63-ABE8-49D5-A2E5-12245B19CFF5}"/>
                                            </p:graphicEl>
                                          </p:spTgt>
                                        </p:tgtEl>
                                      </p:cBhvr>
                                      <p:to x="100000" y="80000"/>
                                    </p:animScale>
                                    <p:animScale>
                                      <p:cBhvr>
                                        <p:cTn id="152" dur="166" decel="50000">
                                          <p:stCondLst>
                                            <p:cond delay="1338"/>
                                          </p:stCondLst>
                                        </p:cTn>
                                        <p:tgtEl>
                                          <p:spTgt spid="4">
                                            <p:graphicEl>
                                              <a:dgm id="{313E0E63-ABE8-49D5-A2E5-12245B19CFF5}"/>
                                            </p:graphicEl>
                                          </p:spTgt>
                                        </p:tgtEl>
                                      </p:cBhvr>
                                      <p:to x="100000" y="100000"/>
                                    </p:animScale>
                                    <p:animScale>
                                      <p:cBhvr>
                                        <p:cTn id="153" dur="26">
                                          <p:stCondLst>
                                            <p:cond delay="1642"/>
                                          </p:stCondLst>
                                        </p:cTn>
                                        <p:tgtEl>
                                          <p:spTgt spid="4">
                                            <p:graphicEl>
                                              <a:dgm id="{313E0E63-ABE8-49D5-A2E5-12245B19CFF5}"/>
                                            </p:graphicEl>
                                          </p:spTgt>
                                        </p:tgtEl>
                                      </p:cBhvr>
                                      <p:to x="100000" y="90000"/>
                                    </p:animScale>
                                    <p:animScale>
                                      <p:cBhvr>
                                        <p:cTn id="154" dur="166" decel="50000">
                                          <p:stCondLst>
                                            <p:cond delay="1668"/>
                                          </p:stCondLst>
                                        </p:cTn>
                                        <p:tgtEl>
                                          <p:spTgt spid="4">
                                            <p:graphicEl>
                                              <a:dgm id="{313E0E63-ABE8-49D5-A2E5-12245B19CFF5}"/>
                                            </p:graphicEl>
                                          </p:spTgt>
                                        </p:tgtEl>
                                      </p:cBhvr>
                                      <p:to x="100000" y="100000"/>
                                    </p:animScale>
                                    <p:animScale>
                                      <p:cBhvr>
                                        <p:cTn id="155" dur="26">
                                          <p:stCondLst>
                                            <p:cond delay="1808"/>
                                          </p:stCondLst>
                                        </p:cTn>
                                        <p:tgtEl>
                                          <p:spTgt spid="4">
                                            <p:graphicEl>
                                              <a:dgm id="{313E0E63-ABE8-49D5-A2E5-12245B19CFF5}"/>
                                            </p:graphicEl>
                                          </p:spTgt>
                                        </p:tgtEl>
                                      </p:cBhvr>
                                      <p:to x="100000" y="95000"/>
                                    </p:animScale>
                                    <p:animScale>
                                      <p:cBhvr>
                                        <p:cTn id="156" dur="166" decel="50000">
                                          <p:stCondLst>
                                            <p:cond delay="1834"/>
                                          </p:stCondLst>
                                        </p:cTn>
                                        <p:tgtEl>
                                          <p:spTgt spid="4">
                                            <p:graphicEl>
                                              <a:dgm id="{313E0E63-ABE8-49D5-A2E5-12245B19CFF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سرمایۀ ریسک</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465722"/>
              </p:ext>
            </p:extLst>
          </p:nvPr>
        </p:nvGraphicFramePr>
        <p:xfrm>
          <a:off x="502920" y="1603248"/>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graphicEl>
                                              <a:dgm id="{E8856A33-B4DD-4A68-A74B-3FECF5FE5529}"/>
                                            </p:graphicEl>
                                          </p:spTgt>
                                        </p:tgtEl>
                                        <p:attrNameLst>
                                          <p:attrName>style.visibility</p:attrName>
                                        </p:attrNameLst>
                                      </p:cBhvr>
                                      <p:to>
                                        <p:strVal val="visible"/>
                                      </p:to>
                                    </p:set>
                                    <p:anim calcmode="lin" valueType="num">
                                      <p:cBhvr>
                                        <p:cTn id="7" dur="500" decel="50000" fill="hold">
                                          <p:stCondLst>
                                            <p:cond delay="0"/>
                                          </p:stCondLst>
                                        </p:cTn>
                                        <p:tgtEl>
                                          <p:spTgt spid="4">
                                            <p:graphicEl>
                                              <a:dgm id="{E8856A33-B4DD-4A68-A74B-3FECF5FE5529}"/>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E8856A33-B4DD-4A68-A74B-3FECF5FE5529}"/>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E8856A33-B4DD-4A68-A74B-3FECF5FE5529}"/>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E8856A33-B4DD-4A68-A74B-3FECF5FE5529}"/>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E8856A33-B4DD-4A68-A74B-3FECF5FE5529}"/>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E8856A33-B4DD-4A68-A74B-3FECF5FE5529}"/>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E8856A33-B4DD-4A68-A74B-3FECF5FE5529}"/>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E8856A33-B4DD-4A68-A74B-3FECF5FE5529}"/>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graphicEl>
                                              <a:dgm id="{B6081D07-103F-4743-9335-1C7DD8FB8AFC}"/>
                                            </p:graphicEl>
                                          </p:spTgt>
                                        </p:tgtEl>
                                        <p:attrNameLst>
                                          <p:attrName>style.visibility</p:attrName>
                                        </p:attrNameLst>
                                      </p:cBhvr>
                                      <p:to>
                                        <p:strVal val="visible"/>
                                      </p:to>
                                    </p:set>
                                    <p:anim calcmode="lin" valueType="num">
                                      <p:cBhvr>
                                        <p:cTn id="19" dur="500" decel="50000" fill="hold">
                                          <p:stCondLst>
                                            <p:cond delay="0"/>
                                          </p:stCondLst>
                                        </p:cTn>
                                        <p:tgtEl>
                                          <p:spTgt spid="4">
                                            <p:graphicEl>
                                              <a:dgm id="{B6081D07-103F-4743-9335-1C7DD8FB8AFC}"/>
                                            </p:graphic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graphicEl>
                                              <a:dgm id="{B6081D07-103F-4743-9335-1C7DD8FB8AFC}"/>
                                            </p:graphic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graphicEl>
                                              <a:dgm id="{B6081D07-103F-4743-9335-1C7DD8FB8AFC}"/>
                                            </p:graphicEl>
                                          </p:spTgt>
                                        </p:tgtEl>
                                        <p:attrNameLst>
                                          <p:attrName>ppt_w</p:attrName>
                                        </p:attrNameLst>
                                      </p:cBhvr>
                                      <p:tavLst>
                                        <p:tav tm="0">
                                          <p:val>
                                            <p:strVal val="#ppt_w*.05"/>
                                          </p:val>
                                        </p:tav>
                                        <p:tav tm="100000">
                                          <p:val>
                                            <p:strVal val="#ppt_w"/>
                                          </p:val>
                                        </p:tav>
                                      </p:tavLst>
                                    </p:anim>
                                    <p:anim calcmode="lin" valueType="num">
                                      <p:cBhvr>
                                        <p:cTn id="22" dur="1000" fill="hold"/>
                                        <p:tgtEl>
                                          <p:spTgt spid="4">
                                            <p:graphicEl>
                                              <a:dgm id="{B6081D07-103F-4743-9335-1C7DD8FB8AFC}"/>
                                            </p:graphic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graphicEl>
                                              <a:dgm id="{B6081D07-103F-4743-9335-1C7DD8FB8AFC}"/>
                                            </p:graphic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graphicEl>
                                              <a:dgm id="{B6081D07-103F-4743-9335-1C7DD8FB8AFC}"/>
                                            </p:graphic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graphicEl>
                                              <a:dgm id="{B6081D07-103F-4743-9335-1C7DD8FB8AFC}"/>
                                            </p:graphic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graphicEl>
                                              <a:dgm id="{B6081D07-103F-4743-9335-1C7DD8FB8A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85800" y="1196975"/>
          <a:ext cx="7772400" cy="459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1661279"/>
            <a:ext cx="6858000" cy="3215521"/>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fa-IR" dirty="0"/>
          </a:p>
        </p:txBody>
      </p:sp>
      <p:sp>
        <p:nvSpPr>
          <p:cNvPr id="2" name="Title 1"/>
          <p:cNvSpPr>
            <a:spLocks noGrp="1"/>
          </p:cNvSpPr>
          <p:nvPr>
            <p:ph type="title"/>
          </p:nvPr>
        </p:nvSpPr>
        <p:spPr/>
        <p:txBody>
          <a:bodyPr/>
          <a:lstStyle/>
          <a:p>
            <a:pPr algn="ctr"/>
            <a:r>
              <a:rPr lang="fa-IR" dirty="0" smtClean="0"/>
              <a:t>نسبت کفایت سرمایه</a:t>
            </a:r>
            <a:endParaRPr lang="fa-IR" dirty="0"/>
          </a:p>
        </p:txBody>
      </p:sp>
      <p:graphicFrame>
        <p:nvGraphicFramePr>
          <p:cNvPr id="5" name="Content Placeholder 4"/>
          <p:cNvGraphicFramePr>
            <a:graphicFrameLocks noGrp="1" noChangeAspect="1"/>
          </p:cNvGraphicFramePr>
          <p:nvPr>
            <p:ph idx="1"/>
          </p:nvPr>
        </p:nvGraphicFramePr>
        <p:xfrm>
          <a:off x="1647825" y="2706687"/>
          <a:ext cx="5894388" cy="798513"/>
        </p:xfrm>
        <a:graphic>
          <a:graphicData uri="http://schemas.openxmlformats.org/presentationml/2006/ole">
            <mc:AlternateContent xmlns:mc="http://schemas.openxmlformats.org/markup-compatibility/2006">
              <mc:Choice xmlns:v="urn:schemas-microsoft-com:vml" Requires="v">
                <p:oleObj spid="_x0000_s162830" name="Equation" r:id="rId4" imgW="3187700" imgH="431800" progId="Equation.3">
                  <p:embed/>
                </p:oleObj>
              </mc:Choice>
              <mc:Fallback>
                <p:oleObj name="Equation" r:id="rId4" imgW="3187700" imgH="431800" progId="Equation.3">
                  <p:embed/>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2706687"/>
                        <a:ext cx="5894388"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رویکردهای بال </a:t>
            </a:r>
            <a:r>
              <a:rPr lang="en-US" dirty="0" smtClean="0"/>
              <a:t>II</a:t>
            </a:r>
            <a:r>
              <a:rPr lang="fa-IR" dirty="0" smtClean="0"/>
              <a:t> </a:t>
            </a:r>
            <a:r>
              <a:rPr lang="fa-IR" dirty="0"/>
              <a:t>در محاسبۀ سرمایۀ ریسک </a:t>
            </a:r>
            <a:r>
              <a:rPr lang="fa-IR" dirty="0" smtClean="0"/>
              <a:t>اعتباری</a:t>
            </a:r>
            <a:endParaRPr lang="en-US" dirty="0"/>
          </a:p>
        </p:txBody>
      </p:sp>
      <p:graphicFrame>
        <p:nvGraphicFramePr>
          <p:cNvPr id="4" name="Content Placeholder 3"/>
          <p:cNvGraphicFramePr>
            <a:graphicFrameLocks noGrp="1"/>
          </p:cNvGraphicFramePr>
          <p:nvPr>
            <p:ph idx="1"/>
          </p:nvPr>
        </p:nvGraphicFramePr>
        <p:xfrm>
          <a:off x="685800" y="14763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رویکرد </a:t>
            </a:r>
            <a:r>
              <a:rPr lang="fa-IR" dirty="0" smtClean="0"/>
              <a:t>استاندارد‌شده</a:t>
            </a:r>
            <a:endParaRPr lang="en-US" dirty="0"/>
          </a:p>
        </p:txBody>
      </p:sp>
      <p:graphicFrame>
        <p:nvGraphicFramePr>
          <p:cNvPr id="4" name="Group 100"/>
          <p:cNvGraphicFramePr>
            <a:graphicFrameLocks noGrp="1"/>
          </p:cNvGraphicFramePr>
          <p:nvPr/>
        </p:nvGraphicFramePr>
        <p:xfrm>
          <a:off x="1066800" y="1524000"/>
          <a:ext cx="7162800" cy="3365501"/>
        </p:xfrm>
        <a:graphic>
          <a:graphicData uri="http://schemas.openxmlformats.org/drawingml/2006/table">
            <a:tbl>
              <a:tblPr/>
              <a:tblGrid>
                <a:gridCol w="685800"/>
                <a:gridCol w="914400"/>
                <a:gridCol w="762000"/>
                <a:gridCol w="1066800"/>
                <a:gridCol w="990600"/>
                <a:gridCol w="838200"/>
                <a:gridCol w="990600"/>
                <a:gridCol w="914400"/>
              </a:tblGrid>
              <a:tr h="8429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Rating</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AAA to AA-</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A+ to A-</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BBB+ to BBB-</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BB+ to BB-</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B+ to B-</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Below B-</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Unrated</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Country</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20%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100%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100%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150%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100%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Banks</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20%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100%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100%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43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err="1" smtClean="0">
                          <a:ln>
                            <a:noFill/>
                          </a:ln>
                          <a:solidFill>
                            <a:schemeClr val="tx1"/>
                          </a:solidFill>
                          <a:effectLst/>
                          <a:latin typeface="Arial" charset="0"/>
                        </a:rPr>
                        <a:t>Corporates</a:t>
                      </a:r>
                      <a:endParaRPr kumimoji="0" lang="en-US" sz="1000" b="0"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20%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100%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150%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100%</a:t>
                      </a:r>
                    </a:p>
                  </a:txBody>
                  <a:tcPr marL="92075" marR="92075" marT="46038" marB="4603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بال در جستجوی مدل‌های دقیق‌تر </a:t>
            </a:r>
            <a:endParaRPr lang="en-US" dirty="0"/>
          </a:p>
        </p:txBody>
      </p:sp>
      <p:sp>
        <p:nvSpPr>
          <p:cNvPr id="3" name="Content Placeholder 2"/>
          <p:cNvSpPr>
            <a:spLocks noGrp="1"/>
          </p:cNvSpPr>
          <p:nvPr>
            <p:ph idx="1"/>
          </p:nvPr>
        </p:nvSpPr>
        <p:spPr>
          <a:xfrm>
            <a:off x="762000" y="1524000"/>
            <a:ext cx="7772400" cy="3832225"/>
          </a:xfrm>
        </p:spPr>
        <p:style>
          <a:lnRef idx="1">
            <a:schemeClr val="accent4"/>
          </a:lnRef>
          <a:fillRef idx="2">
            <a:schemeClr val="accent4"/>
          </a:fillRef>
          <a:effectRef idx="1">
            <a:schemeClr val="accent4"/>
          </a:effectRef>
          <a:fontRef idx="minor">
            <a:schemeClr val="dk1"/>
          </a:fontRef>
        </p:style>
        <p:txBody>
          <a:bodyPr/>
          <a:lstStyle/>
          <a:p>
            <a:pPr algn="justLow">
              <a:buFont typeface="Wingdings" pitchFamily="2" charset="2"/>
              <a:buChar char="ü"/>
            </a:pPr>
            <a:endParaRPr lang="fa-IR" dirty="0" smtClean="0"/>
          </a:p>
          <a:p>
            <a:pPr algn="justLow">
              <a:buFont typeface="Wingdings" pitchFamily="2" charset="2"/>
              <a:buChar char="ü"/>
            </a:pPr>
            <a:r>
              <a:rPr lang="fa-IR" dirty="0" smtClean="0"/>
              <a:t>بال به‌دنبال تدوین رویکردهایی است که با دقت بیشتری سرمایۀ ریسک اعتباری را تعیین می‌کند.</a:t>
            </a:r>
          </a:p>
          <a:p>
            <a:pPr algn="justLow">
              <a:buFont typeface="Wingdings" pitchFamily="2" charset="2"/>
              <a:buChar char="ü"/>
            </a:pPr>
            <a:r>
              <a:rPr lang="fa-IR" dirty="0" smtClean="0"/>
              <a:t>محاسبۀ دقیق‌تر سرمایۀ ریسک اعتباری مستلزم استفاده از مدل‌های پیش‌رفته‌تر است.</a:t>
            </a:r>
            <a:endParaRPr lang="en-US" dirty="0" smtClean="0"/>
          </a:p>
          <a:p>
            <a:pPr algn="justLow">
              <a:buFont typeface="Wingdings" pitchFamily="2" charset="2"/>
              <a:buChar char="ü"/>
            </a:pPr>
            <a:r>
              <a:rPr lang="fa-IR" dirty="0" smtClean="0"/>
              <a:t>کمیتۀ بال از مدل‌هایی که توسط بانک‌ها توسعه می‌یابد (مدل‌های داخلی) استقبال می‌کند.</a:t>
            </a:r>
          </a:p>
          <a:p>
            <a:pPr algn="justLow">
              <a:buFont typeface="Wingdings" pitchFamily="2" charset="2"/>
              <a:buChar char="ü"/>
            </a:pPr>
            <a:r>
              <a:rPr lang="fa-IR" dirty="0" smtClean="0"/>
              <a:t>هرچه دقت مدل‌ها افزایش می‌یابد، سرمایۀ قانونی به سرمایۀ اقتصادی نزدیک می‌شود.</a:t>
            </a:r>
            <a:endParaRPr lang="en-US" dirty="0" smtClean="0"/>
          </a:p>
        </p:txBody>
      </p:sp>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1100137"/>
          </a:xfrm>
        </p:spPr>
        <p:style>
          <a:lnRef idx="0">
            <a:scrgbClr r="0" g="0" b="0"/>
          </a:lnRef>
          <a:fillRef idx="1003">
            <a:schemeClr val="lt1"/>
          </a:fillRef>
          <a:effectRef idx="0">
            <a:scrgbClr r="0" g="0" b="0"/>
          </a:effectRef>
          <a:fontRef idx="major"/>
        </p:style>
        <p:txBody>
          <a:bodyPr/>
          <a:lstStyle/>
          <a:p>
            <a:pPr lvl="0"/>
            <a:r>
              <a:rPr lang="fa-IR" sz="4500" dirty="0"/>
              <a:t>داستان مالی</a:t>
            </a:r>
          </a:p>
        </p:txBody>
      </p:sp>
      <p:graphicFrame>
        <p:nvGraphicFramePr>
          <p:cNvPr id="4" name="Content Placeholder 3"/>
          <p:cNvGraphicFramePr>
            <a:graphicFrameLocks noGrp="1"/>
          </p:cNvGraphicFramePr>
          <p:nvPr>
            <p:ph idx="1"/>
          </p:nvPr>
        </p:nvGraphicFramePr>
        <p:xfrm>
          <a:off x="685800" y="2347912"/>
          <a:ext cx="7696200" cy="271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graphicEl>
                                              <a:dgm id="{BEF9D03B-17F3-4FE3-88C3-FF4F72798A86}"/>
                                            </p:graphicEl>
                                          </p:spTgt>
                                        </p:tgtEl>
                                        <p:attrNameLst>
                                          <p:attrName>style.visibility</p:attrName>
                                        </p:attrNameLst>
                                      </p:cBhvr>
                                      <p:to>
                                        <p:strVal val="visible"/>
                                      </p:to>
                                    </p:set>
                                    <p:anim calcmode="lin" valueType="num">
                                      <p:cBhvr>
                                        <p:cTn id="7" dur="1000" fill="hold"/>
                                        <p:tgtEl>
                                          <p:spTgt spid="4">
                                            <p:graphicEl>
                                              <a:dgm id="{BEF9D03B-17F3-4FE3-88C3-FF4F72798A86}"/>
                                            </p:graphicEl>
                                          </p:spTgt>
                                        </p:tgtEl>
                                        <p:attrNameLst>
                                          <p:attrName>ppt_w</p:attrName>
                                        </p:attrNameLst>
                                      </p:cBhvr>
                                      <p:tavLst>
                                        <p:tav tm="0">
                                          <p:val>
                                            <p:strVal val="#ppt_w+.3"/>
                                          </p:val>
                                        </p:tav>
                                        <p:tav tm="100000">
                                          <p:val>
                                            <p:strVal val="#ppt_w"/>
                                          </p:val>
                                        </p:tav>
                                      </p:tavLst>
                                    </p:anim>
                                    <p:anim calcmode="lin" valueType="num">
                                      <p:cBhvr>
                                        <p:cTn id="8" dur="1000" fill="hold"/>
                                        <p:tgtEl>
                                          <p:spTgt spid="4">
                                            <p:graphicEl>
                                              <a:dgm id="{BEF9D03B-17F3-4FE3-88C3-FF4F72798A86}"/>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BEF9D03B-17F3-4FE3-88C3-FF4F72798A8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graphicEl>
                                              <a:dgm id="{53B91CA8-DAAC-4A44-A033-C1F0E6CF7E38}"/>
                                            </p:graphicEl>
                                          </p:spTgt>
                                        </p:tgtEl>
                                        <p:attrNameLst>
                                          <p:attrName>style.visibility</p:attrName>
                                        </p:attrNameLst>
                                      </p:cBhvr>
                                      <p:to>
                                        <p:strVal val="visible"/>
                                      </p:to>
                                    </p:set>
                                    <p:anim calcmode="lin" valueType="num">
                                      <p:cBhvr>
                                        <p:cTn id="14" dur="1000" fill="hold"/>
                                        <p:tgtEl>
                                          <p:spTgt spid="4">
                                            <p:graphicEl>
                                              <a:dgm id="{53B91CA8-DAAC-4A44-A033-C1F0E6CF7E38}"/>
                                            </p:graphicEl>
                                          </p:spTgt>
                                        </p:tgtEl>
                                        <p:attrNameLst>
                                          <p:attrName>ppt_w</p:attrName>
                                        </p:attrNameLst>
                                      </p:cBhvr>
                                      <p:tavLst>
                                        <p:tav tm="0">
                                          <p:val>
                                            <p:strVal val="#ppt_w+.3"/>
                                          </p:val>
                                        </p:tav>
                                        <p:tav tm="100000">
                                          <p:val>
                                            <p:strVal val="#ppt_w"/>
                                          </p:val>
                                        </p:tav>
                                      </p:tavLst>
                                    </p:anim>
                                    <p:anim calcmode="lin" valueType="num">
                                      <p:cBhvr>
                                        <p:cTn id="15" dur="1000" fill="hold"/>
                                        <p:tgtEl>
                                          <p:spTgt spid="4">
                                            <p:graphicEl>
                                              <a:dgm id="{53B91CA8-DAAC-4A44-A033-C1F0E6CF7E38}"/>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53B91CA8-DAAC-4A44-A033-C1F0E6CF7E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نقش کمیتۀ بال در بحران 2007</a:t>
            </a:r>
            <a:endParaRPr lang="fa-IR" dirty="0"/>
          </a:p>
        </p:txBody>
      </p:sp>
      <p:graphicFrame>
        <p:nvGraphicFramePr>
          <p:cNvPr id="11" name="Content Placeholder 10"/>
          <p:cNvGraphicFramePr>
            <a:graphicFrameLocks noGrp="1"/>
          </p:cNvGraphicFramePr>
          <p:nvPr>
            <p:ph idx="1"/>
          </p:nvPr>
        </p:nvGraphicFramePr>
        <p:xfrm>
          <a:off x="502920" y="1368552"/>
          <a:ext cx="8183880" cy="487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مفاهیم اساس ریسک اعتباری</a:t>
            </a:r>
            <a:endParaRPr lang="fa-IR" dirty="0"/>
          </a:p>
        </p:txBody>
      </p:sp>
      <p:graphicFrame>
        <p:nvGraphicFramePr>
          <p:cNvPr id="5" name="Content Placeholder 4"/>
          <p:cNvGraphicFramePr>
            <a:graphicFrameLocks noGrp="1"/>
          </p:cNvGraphicFramePr>
          <p:nvPr>
            <p:ph idx="1"/>
          </p:nvPr>
        </p:nvGraphicFramePr>
        <p:xfrm>
          <a:off x="533400" y="14478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37956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graphicEl>
                                              <a:dgm id="{B40DF0EF-500E-4AD4-AE39-BC9882C9AC67}"/>
                                            </p:graphicEl>
                                          </p:spTgt>
                                        </p:tgtEl>
                                        <p:attrNameLst>
                                          <p:attrName>style.visibility</p:attrName>
                                        </p:attrNameLst>
                                      </p:cBhvr>
                                      <p:to>
                                        <p:strVal val="visible"/>
                                      </p:to>
                                    </p:set>
                                    <p:anim calcmode="lin" valueType="num">
                                      <p:cBhvr>
                                        <p:cTn id="7" dur="1000" fill="hold"/>
                                        <p:tgtEl>
                                          <p:spTgt spid="5">
                                            <p:graphicEl>
                                              <a:dgm id="{B40DF0EF-500E-4AD4-AE39-BC9882C9AC67}"/>
                                            </p:graphicEl>
                                          </p:spTgt>
                                        </p:tgtEl>
                                        <p:attrNameLst>
                                          <p:attrName>ppt_w</p:attrName>
                                        </p:attrNameLst>
                                      </p:cBhvr>
                                      <p:tavLst>
                                        <p:tav tm="0">
                                          <p:val>
                                            <p:strVal val="#ppt_w+.3"/>
                                          </p:val>
                                        </p:tav>
                                        <p:tav tm="100000">
                                          <p:val>
                                            <p:strVal val="#ppt_w"/>
                                          </p:val>
                                        </p:tav>
                                      </p:tavLst>
                                    </p:anim>
                                    <p:anim calcmode="lin" valueType="num">
                                      <p:cBhvr>
                                        <p:cTn id="8" dur="1000" fill="hold"/>
                                        <p:tgtEl>
                                          <p:spTgt spid="5">
                                            <p:graphicEl>
                                              <a:dgm id="{B40DF0EF-500E-4AD4-AE39-BC9882C9AC67}"/>
                                            </p:graphicEl>
                                          </p:spTgt>
                                        </p:tgtEl>
                                        <p:attrNameLst>
                                          <p:attrName>ppt_h</p:attrName>
                                        </p:attrNameLst>
                                      </p:cBhvr>
                                      <p:tavLst>
                                        <p:tav tm="0">
                                          <p:val>
                                            <p:strVal val="#ppt_h"/>
                                          </p:val>
                                        </p:tav>
                                        <p:tav tm="100000">
                                          <p:val>
                                            <p:strVal val="#ppt_h"/>
                                          </p:val>
                                        </p:tav>
                                      </p:tavLst>
                                    </p:anim>
                                    <p:animEffect transition="in" filter="fade">
                                      <p:cBhvr>
                                        <p:cTn id="9" dur="1000"/>
                                        <p:tgtEl>
                                          <p:spTgt spid="5">
                                            <p:graphicEl>
                                              <a:dgm id="{B40DF0EF-500E-4AD4-AE39-BC9882C9AC6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graphicEl>
                                              <a:dgm id="{76242413-E9DC-491F-B5FC-C0B5F9A7F407}"/>
                                            </p:graphicEl>
                                          </p:spTgt>
                                        </p:tgtEl>
                                        <p:attrNameLst>
                                          <p:attrName>style.visibility</p:attrName>
                                        </p:attrNameLst>
                                      </p:cBhvr>
                                      <p:to>
                                        <p:strVal val="visible"/>
                                      </p:to>
                                    </p:set>
                                    <p:anim calcmode="lin" valueType="num">
                                      <p:cBhvr>
                                        <p:cTn id="14" dur="1000" fill="hold"/>
                                        <p:tgtEl>
                                          <p:spTgt spid="5">
                                            <p:graphicEl>
                                              <a:dgm id="{76242413-E9DC-491F-B5FC-C0B5F9A7F407}"/>
                                            </p:graphicEl>
                                          </p:spTgt>
                                        </p:tgtEl>
                                        <p:attrNameLst>
                                          <p:attrName>ppt_w</p:attrName>
                                        </p:attrNameLst>
                                      </p:cBhvr>
                                      <p:tavLst>
                                        <p:tav tm="0">
                                          <p:val>
                                            <p:strVal val="#ppt_w+.3"/>
                                          </p:val>
                                        </p:tav>
                                        <p:tav tm="100000">
                                          <p:val>
                                            <p:strVal val="#ppt_w"/>
                                          </p:val>
                                        </p:tav>
                                      </p:tavLst>
                                    </p:anim>
                                    <p:anim calcmode="lin" valueType="num">
                                      <p:cBhvr>
                                        <p:cTn id="15" dur="1000" fill="hold"/>
                                        <p:tgtEl>
                                          <p:spTgt spid="5">
                                            <p:graphicEl>
                                              <a:dgm id="{76242413-E9DC-491F-B5FC-C0B5F9A7F407}"/>
                                            </p:graphicEl>
                                          </p:spTgt>
                                        </p:tgtEl>
                                        <p:attrNameLst>
                                          <p:attrName>ppt_h</p:attrName>
                                        </p:attrNameLst>
                                      </p:cBhvr>
                                      <p:tavLst>
                                        <p:tav tm="0">
                                          <p:val>
                                            <p:strVal val="#ppt_h"/>
                                          </p:val>
                                        </p:tav>
                                        <p:tav tm="100000">
                                          <p:val>
                                            <p:strVal val="#ppt_h"/>
                                          </p:val>
                                        </p:tav>
                                      </p:tavLst>
                                    </p:anim>
                                    <p:animEffect transition="in" filter="fade">
                                      <p:cBhvr>
                                        <p:cTn id="16" dur="1000"/>
                                        <p:tgtEl>
                                          <p:spTgt spid="5">
                                            <p:graphicEl>
                                              <a:dgm id="{76242413-E9DC-491F-B5FC-C0B5F9A7F40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graphicEl>
                                              <a:dgm id="{0EC9ECEC-BBD6-4B50-B597-154079A158BE}"/>
                                            </p:graphicEl>
                                          </p:spTgt>
                                        </p:tgtEl>
                                        <p:attrNameLst>
                                          <p:attrName>style.visibility</p:attrName>
                                        </p:attrNameLst>
                                      </p:cBhvr>
                                      <p:to>
                                        <p:strVal val="visible"/>
                                      </p:to>
                                    </p:set>
                                    <p:anim calcmode="lin" valueType="num">
                                      <p:cBhvr>
                                        <p:cTn id="21" dur="1000" fill="hold"/>
                                        <p:tgtEl>
                                          <p:spTgt spid="5">
                                            <p:graphicEl>
                                              <a:dgm id="{0EC9ECEC-BBD6-4B50-B597-154079A158BE}"/>
                                            </p:graphicEl>
                                          </p:spTgt>
                                        </p:tgtEl>
                                        <p:attrNameLst>
                                          <p:attrName>ppt_w</p:attrName>
                                        </p:attrNameLst>
                                      </p:cBhvr>
                                      <p:tavLst>
                                        <p:tav tm="0">
                                          <p:val>
                                            <p:strVal val="#ppt_w+.3"/>
                                          </p:val>
                                        </p:tav>
                                        <p:tav tm="100000">
                                          <p:val>
                                            <p:strVal val="#ppt_w"/>
                                          </p:val>
                                        </p:tav>
                                      </p:tavLst>
                                    </p:anim>
                                    <p:anim calcmode="lin" valueType="num">
                                      <p:cBhvr>
                                        <p:cTn id="22" dur="1000" fill="hold"/>
                                        <p:tgtEl>
                                          <p:spTgt spid="5">
                                            <p:graphicEl>
                                              <a:dgm id="{0EC9ECEC-BBD6-4B50-B597-154079A158BE}"/>
                                            </p:graphicEl>
                                          </p:spTgt>
                                        </p:tgtEl>
                                        <p:attrNameLst>
                                          <p:attrName>ppt_h</p:attrName>
                                        </p:attrNameLst>
                                      </p:cBhvr>
                                      <p:tavLst>
                                        <p:tav tm="0">
                                          <p:val>
                                            <p:strVal val="#ppt_h"/>
                                          </p:val>
                                        </p:tav>
                                        <p:tav tm="100000">
                                          <p:val>
                                            <p:strVal val="#ppt_h"/>
                                          </p:val>
                                        </p:tav>
                                      </p:tavLst>
                                    </p:anim>
                                    <p:animEffect transition="in" filter="fade">
                                      <p:cBhvr>
                                        <p:cTn id="23" dur="1000"/>
                                        <p:tgtEl>
                                          <p:spTgt spid="5">
                                            <p:graphicEl>
                                              <a:dgm id="{0EC9ECEC-BBD6-4B50-B597-154079A158B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
                                            <p:graphicEl>
                                              <a:dgm id="{40E9832A-D090-4EAC-93F4-D090BDE18AED}"/>
                                            </p:graphicEl>
                                          </p:spTgt>
                                        </p:tgtEl>
                                        <p:attrNameLst>
                                          <p:attrName>style.visibility</p:attrName>
                                        </p:attrNameLst>
                                      </p:cBhvr>
                                      <p:to>
                                        <p:strVal val="visible"/>
                                      </p:to>
                                    </p:set>
                                    <p:anim calcmode="lin" valueType="num">
                                      <p:cBhvr>
                                        <p:cTn id="28" dur="1000" fill="hold"/>
                                        <p:tgtEl>
                                          <p:spTgt spid="5">
                                            <p:graphicEl>
                                              <a:dgm id="{40E9832A-D090-4EAC-93F4-D090BDE18AED}"/>
                                            </p:graphicEl>
                                          </p:spTgt>
                                        </p:tgtEl>
                                        <p:attrNameLst>
                                          <p:attrName>ppt_w</p:attrName>
                                        </p:attrNameLst>
                                      </p:cBhvr>
                                      <p:tavLst>
                                        <p:tav tm="0">
                                          <p:val>
                                            <p:strVal val="#ppt_w+.3"/>
                                          </p:val>
                                        </p:tav>
                                        <p:tav tm="100000">
                                          <p:val>
                                            <p:strVal val="#ppt_w"/>
                                          </p:val>
                                        </p:tav>
                                      </p:tavLst>
                                    </p:anim>
                                    <p:anim calcmode="lin" valueType="num">
                                      <p:cBhvr>
                                        <p:cTn id="29" dur="1000" fill="hold"/>
                                        <p:tgtEl>
                                          <p:spTgt spid="5">
                                            <p:graphicEl>
                                              <a:dgm id="{40E9832A-D090-4EAC-93F4-D090BDE18AED}"/>
                                            </p:graphicEl>
                                          </p:spTgt>
                                        </p:tgtEl>
                                        <p:attrNameLst>
                                          <p:attrName>ppt_h</p:attrName>
                                        </p:attrNameLst>
                                      </p:cBhvr>
                                      <p:tavLst>
                                        <p:tav tm="0">
                                          <p:val>
                                            <p:strVal val="#ppt_h"/>
                                          </p:val>
                                        </p:tav>
                                        <p:tav tm="100000">
                                          <p:val>
                                            <p:strVal val="#ppt_h"/>
                                          </p:val>
                                        </p:tav>
                                      </p:tavLst>
                                    </p:anim>
                                    <p:animEffect transition="in" filter="fade">
                                      <p:cBhvr>
                                        <p:cTn id="30" dur="1000"/>
                                        <p:tgtEl>
                                          <p:spTgt spid="5">
                                            <p:graphicEl>
                                              <a:dgm id="{40E9832A-D090-4EAC-93F4-D090BDE18AE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
                                            <p:graphicEl>
                                              <a:dgm id="{F20B8DC9-5C1A-454C-982F-372C36B3739D}"/>
                                            </p:graphicEl>
                                          </p:spTgt>
                                        </p:tgtEl>
                                        <p:attrNameLst>
                                          <p:attrName>style.visibility</p:attrName>
                                        </p:attrNameLst>
                                      </p:cBhvr>
                                      <p:to>
                                        <p:strVal val="visible"/>
                                      </p:to>
                                    </p:set>
                                    <p:anim calcmode="lin" valueType="num">
                                      <p:cBhvr>
                                        <p:cTn id="35" dur="1000" fill="hold"/>
                                        <p:tgtEl>
                                          <p:spTgt spid="5">
                                            <p:graphicEl>
                                              <a:dgm id="{F20B8DC9-5C1A-454C-982F-372C36B3739D}"/>
                                            </p:graphicEl>
                                          </p:spTgt>
                                        </p:tgtEl>
                                        <p:attrNameLst>
                                          <p:attrName>ppt_w</p:attrName>
                                        </p:attrNameLst>
                                      </p:cBhvr>
                                      <p:tavLst>
                                        <p:tav tm="0">
                                          <p:val>
                                            <p:strVal val="#ppt_w+.3"/>
                                          </p:val>
                                        </p:tav>
                                        <p:tav tm="100000">
                                          <p:val>
                                            <p:strVal val="#ppt_w"/>
                                          </p:val>
                                        </p:tav>
                                      </p:tavLst>
                                    </p:anim>
                                    <p:anim calcmode="lin" valueType="num">
                                      <p:cBhvr>
                                        <p:cTn id="36" dur="1000" fill="hold"/>
                                        <p:tgtEl>
                                          <p:spTgt spid="5">
                                            <p:graphicEl>
                                              <a:dgm id="{F20B8DC9-5C1A-454C-982F-372C36B3739D}"/>
                                            </p:graphicEl>
                                          </p:spTgt>
                                        </p:tgtEl>
                                        <p:attrNameLst>
                                          <p:attrName>ppt_h</p:attrName>
                                        </p:attrNameLst>
                                      </p:cBhvr>
                                      <p:tavLst>
                                        <p:tav tm="0">
                                          <p:val>
                                            <p:strVal val="#ppt_h"/>
                                          </p:val>
                                        </p:tav>
                                        <p:tav tm="100000">
                                          <p:val>
                                            <p:strVal val="#ppt_h"/>
                                          </p:val>
                                        </p:tav>
                                      </p:tavLst>
                                    </p:anim>
                                    <p:animEffect transition="in" filter="fade">
                                      <p:cBhvr>
                                        <p:cTn id="37" dur="1000"/>
                                        <p:tgtEl>
                                          <p:spTgt spid="5">
                                            <p:graphicEl>
                                              <a:dgm id="{F20B8DC9-5C1A-454C-982F-372C36B3739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5">
                                            <p:graphicEl>
                                              <a:dgm id="{3537B3E9-AF7E-414B-BD62-80ED16EB05C2}"/>
                                            </p:graphicEl>
                                          </p:spTgt>
                                        </p:tgtEl>
                                        <p:attrNameLst>
                                          <p:attrName>style.visibility</p:attrName>
                                        </p:attrNameLst>
                                      </p:cBhvr>
                                      <p:to>
                                        <p:strVal val="visible"/>
                                      </p:to>
                                    </p:set>
                                    <p:anim calcmode="lin" valueType="num">
                                      <p:cBhvr>
                                        <p:cTn id="42" dur="1000" fill="hold"/>
                                        <p:tgtEl>
                                          <p:spTgt spid="5">
                                            <p:graphicEl>
                                              <a:dgm id="{3537B3E9-AF7E-414B-BD62-80ED16EB05C2}"/>
                                            </p:graphicEl>
                                          </p:spTgt>
                                        </p:tgtEl>
                                        <p:attrNameLst>
                                          <p:attrName>ppt_w</p:attrName>
                                        </p:attrNameLst>
                                      </p:cBhvr>
                                      <p:tavLst>
                                        <p:tav tm="0">
                                          <p:val>
                                            <p:strVal val="#ppt_w+.3"/>
                                          </p:val>
                                        </p:tav>
                                        <p:tav tm="100000">
                                          <p:val>
                                            <p:strVal val="#ppt_w"/>
                                          </p:val>
                                        </p:tav>
                                      </p:tavLst>
                                    </p:anim>
                                    <p:anim calcmode="lin" valueType="num">
                                      <p:cBhvr>
                                        <p:cTn id="43" dur="1000" fill="hold"/>
                                        <p:tgtEl>
                                          <p:spTgt spid="5">
                                            <p:graphicEl>
                                              <a:dgm id="{3537B3E9-AF7E-414B-BD62-80ED16EB05C2}"/>
                                            </p:graphicEl>
                                          </p:spTgt>
                                        </p:tgtEl>
                                        <p:attrNameLst>
                                          <p:attrName>ppt_h</p:attrName>
                                        </p:attrNameLst>
                                      </p:cBhvr>
                                      <p:tavLst>
                                        <p:tav tm="0">
                                          <p:val>
                                            <p:strVal val="#ppt_h"/>
                                          </p:val>
                                        </p:tav>
                                        <p:tav tm="100000">
                                          <p:val>
                                            <p:strVal val="#ppt_h"/>
                                          </p:val>
                                        </p:tav>
                                      </p:tavLst>
                                    </p:anim>
                                    <p:animEffect transition="in" filter="fade">
                                      <p:cBhvr>
                                        <p:cTn id="44" dur="1000"/>
                                        <p:tgtEl>
                                          <p:spTgt spid="5">
                                            <p:graphicEl>
                                              <a:dgm id="{3537B3E9-AF7E-414B-BD62-80ED16EB05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درجۀ تصادفی‌بودن متغیرها </a:t>
            </a:r>
            <a:endParaRPr lang="en-US" dirty="0"/>
          </a:p>
        </p:txBody>
      </p:sp>
      <p:graphicFrame>
        <p:nvGraphicFramePr>
          <p:cNvPr id="11" name="Content Placeholder 10"/>
          <p:cNvGraphicFramePr>
            <a:graphicFrameLocks noGrp="1"/>
          </p:cNvGraphicFramePr>
          <p:nvPr>
            <p:ph idx="1"/>
          </p:nvPr>
        </p:nvGraphicFramePr>
        <p:xfrm>
          <a:off x="533400" y="16002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5324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graphicEl>
                                              <a:dgm id="{3082F98B-2E36-40DE-B9C2-56AC785C47F1}"/>
                                            </p:graphicEl>
                                          </p:spTgt>
                                        </p:tgtEl>
                                        <p:attrNameLst>
                                          <p:attrName>style.visibility</p:attrName>
                                        </p:attrNameLst>
                                      </p:cBhvr>
                                      <p:to>
                                        <p:strVal val="visible"/>
                                      </p:to>
                                    </p:set>
                                    <p:animEffect transition="in" filter="wipe(down)">
                                      <p:cBhvr>
                                        <p:cTn id="7" dur="580">
                                          <p:stCondLst>
                                            <p:cond delay="0"/>
                                          </p:stCondLst>
                                        </p:cTn>
                                        <p:tgtEl>
                                          <p:spTgt spid="11">
                                            <p:graphicEl>
                                              <a:dgm id="{3082F98B-2E36-40DE-B9C2-56AC785C47F1}"/>
                                            </p:graphicEl>
                                          </p:spTgt>
                                        </p:tgtEl>
                                      </p:cBhvr>
                                    </p:animEffect>
                                    <p:anim calcmode="lin" valueType="num">
                                      <p:cBhvr>
                                        <p:cTn id="8" dur="1822" tmFilter="0,0; 0.14,0.36; 0.43,0.73; 0.71,0.91; 1.0,1.0">
                                          <p:stCondLst>
                                            <p:cond delay="0"/>
                                          </p:stCondLst>
                                        </p:cTn>
                                        <p:tgtEl>
                                          <p:spTgt spid="11">
                                            <p:graphicEl>
                                              <a:dgm id="{3082F98B-2E36-40DE-B9C2-56AC785C47F1}"/>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graphicEl>
                                              <a:dgm id="{3082F98B-2E36-40DE-B9C2-56AC785C47F1}"/>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graphicEl>
                                              <a:dgm id="{3082F98B-2E36-40DE-B9C2-56AC785C47F1}"/>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graphicEl>
                                              <a:dgm id="{3082F98B-2E36-40DE-B9C2-56AC785C47F1}"/>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graphicEl>
                                              <a:dgm id="{3082F98B-2E36-40DE-B9C2-56AC785C47F1}"/>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graphicEl>
                                              <a:dgm id="{3082F98B-2E36-40DE-B9C2-56AC785C47F1}"/>
                                            </p:graphicEl>
                                          </p:spTgt>
                                        </p:tgtEl>
                                      </p:cBhvr>
                                      <p:to x="100000" y="60000"/>
                                    </p:animScale>
                                    <p:animScale>
                                      <p:cBhvr>
                                        <p:cTn id="14" dur="166" decel="50000">
                                          <p:stCondLst>
                                            <p:cond delay="676"/>
                                          </p:stCondLst>
                                        </p:cTn>
                                        <p:tgtEl>
                                          <p:spTgt spid="11">
                                            <p:graphicEl>
                                              <a:dgm id="{3082F98B-2E36-40DE-B9C2-56AC785C47F1}"/>
                                            </p:graphicEl>
                                          </p:spTgt>
                                        </p:tgtEl>
                                      </p:cBhvr>
                                      <p:to x="100000" y="100000"/>
                                    </p:animScale>
                                    <p:animScale>
                                      <p:cBhvr>
                                        <p:cTn id="15" dur="26">
                                          <p:stCondLst>
                                            <p:cond delay="1312"/>
                                          </p:stCondLst>
                                        </p:cTn>
                                        <p:tgtEl>
                                          <p:spTgt spid="11">
                                            <p:graphicEl>
                                              <a:dgm id="{3082F98B-2E36-40DE-B9C2-56AC785C47F1}"/>
                                            </p:graphicEl>
                                          </p:spTgt>
                                        </p:tgtEl>
                                      </p:cBhvr>
                                      <p:to x="100000" y="80000"/>
                                    </p:animScale>
                                    <p:animScale>
                                      <p:cBhvr>
                                        <p:cTn id="16" dur="166" decel="50000">
                                          <p:stCondLst>
                                            <p:cond delay="1338"/>
                                          </p:stCondLst>
                                        </p:cTn>
                                        <p:tgtEl>
                                          <p:spTgt spid="11">
                                            <p:graphicEl>
                                              <a:dgm id="{3082F98B-2E36-40DE-B9C2-56AC785C47F1}"/>
                                            </p:graphicEl>
                                          </p:spTgt>
                                        </p:tgtEl>
                                      </p:cBhvr>
                                      <p:to x="100000" y="100000"/>
                                    </p:animScale>
                                    <p:animScale>
                                      <p:cBhvr>
                                        <p:cTn id="17" dur="26">
                                          <p:stCondLst>
                                            <p:cond delay="1642"/>
                                          </p:stCondLst>
                                        </p:cTn>
                                        <p:tgtEl>
                                          <p:spTgt spid="11">
                                            <p:graphicEl>
                                              <a:dgm id="{3082F98B-2E36-40DE-B9C2-56AC785C47F1}"/>
                                            </p:graphicEl>
                                          </p:spTgt>
                                        </p:tgtEl>
                                      </p:cBhvr>
                                      <p:to x="100000" y="90000"/>
                                    </p:animScale>
                                    <p:animScale>
                                      <p:cBhvr>
                                        <p:cTn id="18" dur="166" decel="50000">
                                          <p:stCondLst>
                                            <p:cond delay="1668"/>
                                          </p:stCondLst>
                                        </p:cTn>
                                        <p:tgtEl>
                                          <p:spTgt spid="11">
                                            <p:graphicEl>
                                              <a:dgm id="{3082F98B-2E36-40DE-B9C2-56AC785C47F1}"/>
                                            </p:graphicEl>
                                          </p:spTgt>
                                        </p:tgtEl>
                                      </p:cBhvr>
                                      <p:to x="100000" y="100000"/>
                                    </p:animScale>
                                    <p:animScale>
                                      <p:cBhvr>
                                        <p:cTn id="19" dur="26">
                                          <p:stCondLst>
                                            <p:cond delay="1808"/>
                                          </p:stCondLst>
                                        </p:cTn>
                                        <p:tgtEl>
                                          <p:spTgt spid="11">
                                            <p:graphicEl>
                                              <a:dgm id="{3082F98B-2E36-40DE-B9C2-56AC785C47F1}"/>
                                            </p:graphicEl>
                                          </p:spTgt>
                                        </p:tgtEl>
                                      </p:cBhvr>
                                      <p:to x="100000" y="95000"/>
                                    </p:animScale>
                                    <p:animScale>
                                      <p:cBhvr>
                                        <p:cTn id="20" dur="166" decel="50000">
                                          <p:stCondLst>
                                            <p:cond delay="1834"/>
                                          </p:stCondLst>
                                        </p:cTn>
                                        <p:tgtEl>
                                          <p:spTgt spid="11">
                                            <p:graphicEl>
                                              <a:dgm id="{3082F98B-2E36-40DE-B9C2-56AC785C47F1}"/>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graphicEl>
                                              <a:dgm id="{5FB26EF7-373B-4C75-8993-33BC2208C0C9}"/>
                                            </p:graphicEl>
                                          </p:spTgt>
                                        </p:tgtEl>
                                        <p:attrNameLst>
                                          <p:attrName>style.visibility</p:attrName>
                                        </p:attrNameLst>
                                      </p:cBhvr>
                                      <p:to>
                                        <p:strVal val="visible"/>
                                      </p:to>
                                    </p:set>
                                    <p:animEffect transition="in" filter="wipe(down)">
                                      <p:cBhvr>
                                        <p:cTn id="25" dur="580">
                                          <p:stCondLst>
                                            <p:cond delay="0"/>
                                          </p:stCondLst>
                                        </p:cTn>
                                        <p:tgtEl>
                                          <p:spTgt spid="11">
                                            <p:graphicEl>
                                              <a:dgm id="{5FB26EF7-373B-4C75-8993-33BC2208C0C9}"/>
                                            </p:graphicEl>
                                          </p:spTgt>
                                        </p:tgtEl>
                                      </p:cBhvr>
                                    </p:animEffect>
                                    <p:anim calcmode="lin" valueType="num">
                                      <p:cBhvr>
                                        <p:cTn id="26" dur="1822" tmFilter="0,0; 0.14,0.36; 0.43,0.73; 0.71,0.91; 1.0,1.0">
                                          <p:stCondLst>
                                            <p:cond delay="0"/>
                                          </p:stCondLst>
                                        </p:cTn>
                                        <p:tgtEl>
                                          <p:spTgt spid="11">
                                            <p:graphicEl>
                                              <a:dgm id="{5FB26EF7-373B-4C75-8993-33BC2208C0C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graphicEl>
                                              <a:dgm id="{5FB26EF7-373B-4C75-8993-33BC2208C0C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graphicEl>
                                              <a:dgm id="{5FB26EF7-373B-4C75-8993-33BC2208C0C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graphicEl>
                                              <a:dgm id="{5FB26EF7-373B-4C75-8993-33BC2208C0C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graphicEl>
                                              <a:dgm id="{5FB26EF7-373B-4C75-8993-33BC2208C0C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graphicEl>
                                              <a:dgm id="{5FB26EF7-373B-4C75-8993-33BC2208C0C9}"/>
                                            </p:graphicEl>
                                          </p:spTgt>
                                        </p:tgtEl>
                                      </p:cBhvr>
                                      <p:to x="100000" y="60000"/>
                                    </p:animScale>
                                    <p:animScale>
                                      <p:cBhvr>
                                        <p:cTn id="32" dur="166" decel="50000">
                                          <p:stCondLst>
                                            <p:cond delay="676"/>
                                          </p:stCondLst>
                                        </p:cTn>
                                        <p:tgtEl>
                                          <p:spTgt spid="11">
                                            <p:graphicEl>
                                              <a:dgm id="{5FB26EF7-373B-4C75-8993-33BC2208C0C9}"/>
                                            </p:graphicEl>
                                          </p:spTgt>
                                        </p:tgtEl>
                                      </p:cBhvr>
                                      <p:to x="100000" y="100000"/>
                                    </p:animScale>
                                    <p:animScale>
                                      <p:cBhvr>
                                        <p:cTn id="33" dur="26">
                                          <p:stCondLst>
                                            <p:cond delay="1312"/>
                                          </p:stCondLst>
                                        </p:cTn>
                                        <p:tgtEl>
                                          <p:spTgt spid="11">
                                            <p:graphicEl>
                                              <a:dgm id="{5FB26EF7-373B-4C75-8993-33BC2208C0C9}"/>
                                            </p:graphicEl>
                                          </p:spTgt>
                                        </p:tgtEl>
                                      </p:cBhvr>
                                      <p:to x="100000" y="80000"/>
                                    </p:animScale>
                                    <p:animScale>
                                      <p:cBhvr>
                                        <p:cTn id="34" dur="166" decel="50000">
                                          <p:stCondLst>
                                            <p:cond delay="1338"/>
                                          </p:stCondLst>
                                        </p:cTn>
                                        <p:tgtEl>
                                          <p:spTgt spid="11">
                                            <p:graphicEl>
                                              <a:dgm id="{5FB26EF7-373B-4C75-8993-33BC2208C0C9}"/>
                                            </p:graphicEl>
                                          </p:spTgt>
                                        </p:tgtEl>
                                      </p:cBhvr>
                                      <p:to x="100000" y="100000"/>
                                    </p:animScale>
                                    <p:animScale>
                                      <p:cBhvr>
                                        <p:cTn id="35" dur="26">
                                          <p:stCondLst>
                                            <p:cond delay="1642"/>
                                          </p:stCondLst>
                                        </p:cTn>
                                        <p:tgtEl>
                                          <p:spTgt spid="11">
                                            <p:graphicEl>
                                              <a:dgm id="{5FB26EF7-373B-4C75-8993-33BC2208C0C9}"/>
                                            </p:graphicEl>
                                          </p:spTgt>
                                        </p:tgtEl>
                                      </p:cBhvr>
                                      <p:to x="100000" y="90000"/>
                                    </p:animScale>
                                    <p:animScale>
                                      <p:cBhvr>
                                        <p:cTn id="36" dur="166" decel="50000">
                                          <p:stCondLst>
                                            <p:cond delay="1668"/>
                                          </p:stCondLst>
                                        </p:cTn>
                                        <p:tgtEl>
                                          <p:spTgt spid="11">
                                            <p:graphicEl>
                                              <a:dgm id="{5FB26EF7-373B-4C75-8993-33BC2208C0C9}"/>
                                            </p:graphicEl>
                                          </p:spTgt>
                                        </p:tgtEl>
                                      </p:cBhvr>
                                      <p:to x="100000" y="100000"/>
                                    </p:animScale>
                                    <p:animScale>
                                      <p:cBhvr>
                                        <p:cTn id="37" dur="26">
                                          <p:stCondLst>
                                            <p:cond delay="1808"/>
                                          </p:stCondLst>
                                        </p:cTn>
                                        <p:tgtEl>
                                          <p:spTgt spid="11">
                                            <p:graphicEl>
                                              <a:dgm id="{5FB26EF7-373B-4C75-8993-33BC2208C0C9}"/>
                                            </p:graphicEl>
                                          </p:spTgt>
                                        </p:tgtEl>
                                      </p:cBhvr>
                                      <p:to x="100000" y="95000"/>
                                    </p:animScale>
                                    <p:animScale>
                                      <p:cBhvr>
                                        <p:cTn id="38" dur="166" decel="50000">
                                          <p:stCondLst>
                                            <p:cond delay="1834"/>
                                          </p:stCondLst>
                                        </p:cTn>
                                        <p:tgtEl>
                                          <p:spTgt spid="11">
                                            <p:graphicEl>
                                              <a:dgm id="{5FB26EF7-373B-4C75-8993-33BC2208C0C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1">
                                            <p:graphicEl>
                                              <a:dgm id="{D52E91D8-E070-4A34-A271-F6D94C6DB4F4}"/>
                                            </p:graphicEl>
                                          </p:spTgt>
                                        </p:tgtEl>
                                        <p:attrNameLst>
                                          <p:attrName>style.visibility</p:attrName>
                                        </p:attrNameLst>
                                      </p:cBhvr>
                                      <p:to>
                                        <p:strVal val="visible"/>
                                      </p:to>
                                    </p:set>
                                    <p:animEffect transition="in" filter="wipe(down)">
                                      <p:cBhvr>
                                        <p:cTn id="41" dur="580">
                                          <p:stCondLst>
                                            <p:cond delay="0"/>
                                          </p:stCondLst>
                                        </p:cTn>
                                        <p:tgtEl>
                                          <p:spTgt spid="11">
                                            <p:graphicEl>
                                              <a:dgm id="{D52E91D8-E070-4A34-A271-F6D94C6DB4F4}"/>
                                            </p:graphicEl>
                                          </p:spTgt>
                                        </p:tgtEl>
                                      </p:cBhvr>
                                    </p:animEffect>
                                    <p:anim calcmode="lin" valueType="num">
                                      <p:cBhvr>
                                        <p:cTn id="42" dur="1822" tmFilter="0,0; 0.14,0.36; 0.43,0.73; 0.71,0.91; 1.0,1.0">
                                          <p:stCondLst>
                                            <p:cond delay="0"/>
                                          </p:stCondLst>
                                        </p:cTn>
                                        <p:tgtEl>
                                          <p:spTgt spid="11">
                                            <p:graphicEl>
                                              <a:dgm id="{D52E91D8-E070-4A34-A271-F6D94C6DB4F4}"/>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graphicEl>
                                              <a:dgm id="{D52E91D8-E070-4A34-A271-F6D94C6DB4F4}"/>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graphicEl>
                                              <a:dgm id="{D52E91D8-E070-4A34-A271-F6D94C6DB4F4}"/>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graphicEl>
                                              <a:dgm id="{D52E91D8-E070-4A34-A271-F6D94C6DB4F4}"/>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graphicEl>
                                              <a:dgm id="{D52E91D8-E070-4A34-A271-F6D94C6DB4F4}"/>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graphicEl>
                                              <a:dgm id="{D52E91D8-E070-4A34-A271-F6D94C6DB4F4}"/>
                                            </p:graphicEl>
                                          </p:spTgt>
                                        </p:tgtEl>
                                      </p:cBhvr>
                                      <p:to x="100000" y="60000"/>
                                    </p:animScale>
                                    <p:animScale>
                                      <p:cBhvr>
                                        <p:cTn id="48" dur="166" decel="50000">
                                          <p:stCondLst>
                                            <p:cond delay="676"/>
                                          </p:stCondLst>
                                        </p:cTn>
                                        <p:tgtEl>
                                          <p:spTgt spid="11">
                                            <p:graphicEl>
                                              <a:dgm id="{D52E91D8-E070-4A34-A271-F6D94C6DB4F4}"/>
                                            </p:graphicEl>
                                          </p:spTgt>
                                        </p:tgtEl>
                                      </p:cBhvr>
                                      <p:to x="100000" y="100000"/>
                                    </p:animScale>
                                    <p:animScale>
                                      <p:cBhvr>
                                        <p:cTn id="49" dur="26">
                                          <p:stCondLst>
                                            <p:cond delay="1312"/>
                                          </p:stCondLst>
                                        </p:cTn>
                                        <p:tgtEl>
                                          <p:spTgt spid="11">
                                            <p:graphicEl>
                                              <a:dgm id="{D52E91D8-E070-4A34-A271-F6D94C6DB4F4}"/>
                                            </p:graphicEl>
                                          </p:spTgt>
                                        </p:tgtEl>
                                      </p:cBhvr>
                                      <p:to x="100000" y="80000"/>
                                    </p:animScale>
                                    <p:animScale>
                                      <p:cBhvr>
                                        <p:cTn id="50" dur="166" decel="50000">
                                          <p:stCondLst>
                                            <p:cond delay="1338"/>
                                          </p:stCondLst>
                                        </p:cTn>
                                        <p:tgtEl>
                                          <p:spTgt spid="11">
                                            <p:graphicEl>
                                              <a:dgm id="{D52E91D8-E070-4A34-A271-F6D94C6DB4F4}"/>
                                            </p:graphicEl>
                                          </p:spTgt>
                                        </p:tgtEl>
                                      </p:cBhvr>
                                      <p:to x="100000" y="100000"/>
                                    </p:animScale>
                                    <p:animScale>
                                      <p:cBhvr>
                                        <p:cTn id="51" dur="26">
                                          <p:stCondLst>
                                            <p:cond delay="1642"/>
                                          </p:stCondLst>
                                        </p:cTn>
                                        <p:tgtEl>
                                          <p:spTgt spid="11">
                                            <p:graphicEl>
                                              <a:dgm id="{D52E91D8-E070-4A34-A271-F6D94C6DB4F4}"/>
                                            </p:graphicEl>
                                          </p:spTgt>
                                        </p:tgtEl>
                                      </p:cBhvr>
                                      <p:to x="100000" y="90000"/>
                                    </p:animScale>
                                    <p:animScale>
                                      <p:cBhvr>
                                        <p:cTn id="52" dur="166" decel="50000">
                                          <p:stCondLst>
                                            <p:cond delay="1668"/>
                                          </p:stCondLst>
                                        </p:cTn>
                                        <p:tgtEl>
                                          <p:spTgt spid="11">
                                            <p:graphicEl>
                                              <a:dgm id="{D52E91D8-E070-4A34-A271-F6D94C6DB4F4}"/>
                                            </p:graphicEl>
                                          </p:spTgt>
                                        </p:tgtEl>
                                      </p:cBhvr>
                                      <p:to x="100000" y="100000"/>
                                    </p:animScale>
                                    <p:animScale>
                                      <p:cBhvr>
                                        <p:cTn id="53" dur="26">
                                          <p:stCondLst>
                                            <p:cond delay="1808"/>
                                          </p:stCondLst>
                                        </p:cTn>
                                        <p:tgtEl>
                                          <p:spTgt spid="11">
                                            <p:graphicEl>
                                              <a:dgm id="{D52E91D8-E070-4A34-A271-F6D94C6DB4F4}"/>
                                            </p:graphicEl>
                                          </p:spTgt>
                                        </p:tgtEl>
                                      </p:cBhvr>
                                      <p:to x="100000" y="95000"/>
                                    </p:animScale>
                                    <p:animScale>
                                      <p:cBhvr>
                                        <p:cTn id="54" dur="166" decel="50000">
                                          <p:stCondLst>
                                            <p:cond delay="1834"/>
                                          </p:stCondLst>
                                        </p:cTn>
                                        <p:tgtEl>
                                          <p:spTgt spid="11">
                                            <p:graphicEl>
                                              <a:dgm id="{D52E91D8-E070-4A34-A271-F6D94C6DB4F4}"/>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1">
                                            <p:graphicEl>
                                              <a:dgm id="{B7615554-9113-442F-8C72-CC840A5D6D0F}"/>
                                            </p:graphicEl>
                                          </p:spTgt>
                                        </p:tgtEl>
                                        <p:attrNameLst>
                                          <p:attrName>style.visibility</p:attrName>
                                        </p:attrNameLst>
                                      </p:cBhvr>
                                      <p:to>
                                        <p:strVal val="visible"/>
                                      </p:to>
                                    </p:set>
                                    <p:animEffect transition="in" filter="wipe(down)">
                                      <p:cBhvr>
                                        <p:cTn id="59" dur="580">
                                          <p:stCondLst>
                                            <p:cond delay="0"/>
                                          </p:stCondLst>
                                        </p:cTn>
                                        <p:tgtEl>
                                          <p:spTgt spid="11">
                                            <p:graphicEl>
                                              <a:dgm id="{B7615554-9113-442F-8C72-CC840A5D6D0F}"/>
                                            </p:graphicEl>
                                          </p:spTgt>
                                        </p:tgtEl>
                                      </p:cBhvr>
                                    </p:animEffect>
                                    <p:anim calcmode="lin" valueType="num">
                                      <p:cBhvr>
                                        <p:cTn id="60" dur="1822" tmFilter="0,0; 0.14,0.36; 0.43,0.73; 0.71,0.91; 1.0,1.0">
                                          <p:stCondLst>
                                            <p:cond delay="0"/>
                                          </p:stCondLst>
                                        </p:cTn>
                                        <p:tgtEl>
                                          <p:spTgt spid="11">
                                            <p:graphicEl>
                                              <a:dgm id="{B7615554-9113-442F-8C72-CC840A5D6D0F}"/>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
                                            <p:graphicEl>
                                              <a:dgm id="{B7615554-9113-442F-8C72-CC840A5D6D0F}"/>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
                                            <p:graphicEl>
                                              <a:dgm id="{B7615554-9113-442F-8C72-CC840A5D6D0F}"/>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
                                            <p:graphicEl>
                                              <a:dgm id="{B7615554-9113-442F-8C72-CC840A5D6D0F}"/>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
                                            <p:graphicEl>
                                              <a:dgm id="{B7615554-9113-442F-8C72-CC840A5D6D0F}"/>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11">
                                            <p:graphicEl>
                                              <a:dgm id="{B7615554-9113-442F-8C72-CC840A5D6D0F}"/>
                                            </p:graphicEl>
                                          </p:spTgt>
                                        </p:tgtEl>
                                      </p:cBhvr>
                                      <p:to x="100000" y="60000"/>
                                    </p:animScale>
                                    <p:animScale>
                                      <p:cBhvr>
                                        <p:cTn id="66" dur="166" decel="50000">
                                          <p:stCondLst>
                                            <p:cond delay="676"/>
                                          </p:stCondLst>
                                        </p:cTn>
                                        <p:tgtEl>
                                          <p:spTgt spid="11">
                                            <p:graphicEl>
                                              <a:dgm id="{B7615554-9113-442F-8C72-CC840A5D6D0F}"/>
                                            </p:graphicEl>
                                          </p:spTgt>
                                        </p:tgtEl>
                                      </p:cBhvr>
                                      <p:to x="100000" y="100000"/>
                                    </p:animScale>
                                    <p:animScale>
                                      <p:cBhvr>
                                        <p:cTn id="67" dur="26">
                                          <p:stCondLst>
                                            <p:cond delay="1312"/>
                                          </p:stCondLst>
                                        </p:cTn>
                                        <p:tgtEl>
                                          <p:spTgt spid="11">
                                            <p:graphicEl>
                                              <a:dgm id="{B7615554-9113-442F-8C72-CC840A5D6D0F}"/>
                                            </p:graphicEl>
                                          </p:spTgt>
                                        </p:tgtEl>
                                      </p:cBhvr>
                                      <p:to x="100000" y="80000"/>
                                    </p:animScale>
                                    <p:animScale>
                                      <p:cBhvr>
                                        <p:cTn id="68" dur="166" decel="50000">
                                          <p:stCondLst>
                                            <p:cond delay="1338"/>
                                          </p:stCondLst>
                                        </p:cTn>
                                        <p:tgtEl>
                                          <p:spTgt spid="11">
                                            <p:graphicEl>
                                              <a:dgm id="{B7615554-9113-442F-8C72-CC840A5D6D0F}"/>
                                            </p:graphicEl>
                                          </p:spTgt>
                                        </p:tgtEl>
                                      </p:cBhvr>
                                      <p:to x="100000" y="100000"/>
                                    </p:animScale>
                                    <p:animScale>
                                      <p:cBhvr>
                                        <p:cTn id="69" dur="26">
                                          <p:stCondLst>
                                            <p:cond delay="1642"/>
                                          </p:stCondLst>
                                        </p:cTn>
                                        <p:tgtEl>
                                          <p:spTgt spid="11">
                                            <p:graphicEl>
                                              <a:dgm id="{B7615554-9113-442F-8C72-CC840A5D6D0F}"/>
                                            </p:graphicEl>
                                          </p:spTgt>
                                        </p:tgtEl>
                                      </p:cBhvr>
                                      <p:to x="100000" y="90000"/>
                                    </p:animScale>
                                    <p:animScale>
                                      <p:cBhvr>
                                        <p:cTn id="70" dur="166" decel="50000">
                                          <p:stCondLst>
                                            <p:cond delay="1668"/>
                                          </p:stCondLst>
                                        </p:cTn>
                                        <p:tgtEl>
                                          <p:spTgt spid="11">
                                            <p:graphicEl>
                                              <a:dgm id="{B7615554-9113-442F-8C72-CC840A5D6D0F}"/>
                                            </p:graphicEl>
                                          </p:spTgt>
                                        </p:tgtEl>
                                      </p:cBhvr>
                                      <p:to x="100000" y="100000"/>
                                    </p:animScale>
                                    <p:animScale>
                                      <p:cBhvr>
                                        <p:cTn id="71" dur="26">
                                          <p:stCondLst>
                                            <p:cond delay="1808"/>
                                          </p:stCondLst>
                                        </p:cTn>
                                        <p:tgtEl>
                                          <p:spTgt spid="11">
                                            <p:graphicEl>
                                              <a:dgm id="{B7615554-9113-442F-8C72-CC840A5D6D0F}"/>
                                            </p:graphicEl>
                                          </p:spTgt>
                                        </p:tgtEl>
                                      </p:cBhvr>
                                      <p:to x="100000" y="95000"/>
                                    </p:animScale>
                                    <p:animScale>
                                      <p:cBhvr>
                                        <p:cTn id="72" dur="166" decel="50000">
                                          <p:stCondLst>
                                            <p:cond delay="1834"/>
                                          </p:stCondLst>
                                        </p:cTn>
                                        <p:tgtEl>
                                          <p:spTgt spid="11">
                                            <p:graphicEl>
                                              <a:dgm id="{B7615554-9113-442F-8C72-CC840A5D6D0F}"/>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1">
                                            <p:graphicEl>
                                              <a:dgm id="{36AFF5BD-C935-47F9-9EE5-B58648E056ED}"/>
                                            </p:graphicEl>
                                          </p:spTgt>
                                        </p:tgtEl>
                                        <p:attrNameLst>
                                          <p:attrName>style.visibility</p:attrName>
                                        </p:attrNameLst>
                                      </p:cBhvr>
                                      <p:to>
                                        <p:strVal val="visible"/>
                                      </p:to>
                                    </p:set>
                                    <p:animEffect transition="in" filter="wipe(down)">
                                      <p:cBhvr>
                                        <p:cTn id="75" dur="580">
                                          <p:stCondLst>
                                            <p:cond delay="0"/>
                                          </p:stCondLst>
                                        </p:cTn>
                                        <p:tgtEl>
                                          <p:spTgt spid="11">
                                            <p:graphicEl>
                                              <a:dgm id="{36AFF5BD-C935-47F9-9EE5-B58648E056ED}"/>
                                            </p:graphicEl>
                                          </p:spTgt>
                                        </p:tgtEl>
                                      </p:cBhvr>
                                    </p:animEffect>
                                    <p:anim calcmode="lin" valueType="num">
                                      <p:cBhvr>
                                        <p:cTn id="76" dur="1822" tmFilter="0,0; 0.14,0.36; 0.43,0.73; 0.71,0.91; 1.0,1.0">
                                          <p:stCondLst>
                                            <p:cond delay="0"/>
                                          </p:stCondLst>
                                        </p:cTn>
                                        <p:tgtEl>
                                          <p:spTgt spid="11">
                                            <p:graphicEl>
                                              <a:dgm id="{36AFF5BD-C935-47F9-9EE5-B58648E056ED}"/>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graphicEl>
                                              <a:dgm id="{36AFF5BD-C935-47F9-9EE5-B58648E056ED}"/>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graphicEl>
                                              <a:dgm id="{36AFF5BD-C935-47F9-9EE5-B58648E056ED}"/>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graphicEl>
                                              <a:dgm id="{36AFF5BD-C935-47F9-9EE5-B58648E056ED}"/>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graphicEl>
                                              <a:dgm id="{36AFF5BD-C935-47F9-9EE5-B58648E056ED}"/>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graphicEl>
                                              <a:dgm id="{36AFF5BD-C935-47F9-9EE5-B58648E056ED}"/>
                                            </p:graphicEl>
                                          </p:spTgt>
                                        </p:tgtEl>
                                      </p:cBhvr>
                                      <p:to x="100000" y="60000"/>
                                    </p:animScale>
                                    <p:animScale>
                                      <p:cBhvr>
                                        <p:cTn id="82" dur="166" decel="50000">
                                          <p:stCondLst>
                                            <p:cond delay="676"/>
                                          </p:stCondLst>
                                        </p:cTn>
                                        <p:tgtEl>
                                          <p:spTgt spid="11">
                                            <p:graphicEl>
                                              <a:dgm id="{36AFF5BD-C935-47F9-9EE5-B58648E056ED}"/>
                                            </p:graphicEl>
                                          </p:spTgt>
                                        </p:tgtEl>
                                      </p:cBhvr>
                                      <p:to x="100000" y="100000"/>
                                    </p:animScale>
                                    <p:animScale>
                                      <p:cBhvr>
                                        <p:cTn id="83" dur="26">
                                          <p:stCondLst>
                                            <p:cond delay="1312"/>
                                          </p:stCondLst>
                                        </p:cTn>
                                        <p:tgtEl>
                                          <p:spTgt spid="11">
                                            <p:graphicEl>
                                              <a:dgm id="{36AFF5BD-C935-47F9-9EE5-B58648E056ED}"/>
                                            </p:graphicEl>
                                          </p:spTgt>
                                        </p:tgtEl>
                                      </p:cBhvr>
                                      <p:to x="100000" y="80000"/>
                                    </p:animScale>
                                    <p:animScale>
                                      <p:cBhvr>
                                        <p:cTn id="84" dur="166" decel="50000">
                                          <p:stCondLst>
                                            <p:cond delay="1338"/>
                                          </p:stCondLst>
                                        </p:cTn>
                                        <p:tgtEl>
                                          <p:spTgt spid="11">
                                            <p:graphicEl>
                                              <a:dgm id="{36AFF5BD-C935-47F9-9EE5-B58648E056ED}"/>
                                            </p:graphicEl>
                                          </p:spTgt>
                                        </p:tgtEl>
                                      </p:cBhvr>
                                      <p:to x="100000" y="100000"/>
                                    </p:animScale>
                                    <p:animScale>
                                      <p:cBhvr>
                                        <p:cTn id="85" dur="26">
                                          <p:stCondLst>
                                            <p:cond delay="1642"/>
                                          </p:stCondLst>
                                        </p:cTn>
                                        <p:tgtEl>
                                          <p:spTgt spid="11">
                                            <p:graphicEl>
                                              <a:dgm id="{36AFF5BD-C935-47F9-9EE5-B58648E056ED}"/>
                                            </p:graphicEl>
                                          </p:spTgt>
                                        </p:tgtEl>
                                      </p:cBhvr>
                                      <p:to x="100000" y="90000"/>
                                    </p:animScale>
                                    <p:animScale>
                                      <p:cBhvr>
                                        <p:cTn id="86" dur="166" decel="50000">
                                          <p:stCondLst>
                                            <p:cond delay="1668"/>
                                          </p:stCondLst>
                                        </p:cTn>
                                        <p:tgtEl>
                                          <p:spTgt spid="11">
                                            <p:graphicEl>
                                              <a:dgm id="{36AFF5BD-C935-47F9-9EE5-B58648E056ED}"/>
                                            </p:graphicEl>
                                          </p:spTgt>
                                        </p:tgtEl>
                                      </p:cBhvr>
                                      <p:to x="100000" y="100000"/>
                                    </p:animScale>
                                    <p:animScale>
                                      <p:cBhvr>
                                        <p:cTn id="87" dur="26">
                                          <p:stCondLst>
                                            <p:cond delay="1808"/>
                                          </p:stCondLst>
                                        </p:cTn>
                                        <p:tgtEl>
                                          <p:spTgt spid="11">
                                            <p:graphicEl>
                                              <a:dgm id="{36AFF5BD-C935-47F9-9EE5-B58648E056ED}"/>
                                            </p:graphicEl>
                                          </p:spTgt>
                                        </p:tgtEl>
                                      </p:cBhvr>
                                      <p:to x="100000" y="95000"/>
                                    </p:animScale>
                                    <p:animScale>
                                      <p:cBhvr>
                                        <p:cTn id="88" dur="166" decel="50000">
                                          <p:stCondLst>
                                            <p:cond delay="1834"/>
                                          </p:stCondLst>
                                        </p:cTn>
                                        <p:tgtEl>
                                          <p:spTgt spid="11">
                                            <p:graphicEl>
                                              <a:dgm id="{36AFF5BD-C935-47F9-9EE5-B58648E056ED}"/>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1">
                                            <p:graphicEl>
                                              <a:dgm id="{3CBEFD0D-1EC0-43B8-9B3B-607B18056E3B}"/>
                                            </p:graphicEl>
                                          </p:spTgt>
                                        </p:tgtEl>
                                        <p:attrNameLst>
                                          <p:attrName>style.visibility</p:attrName>
                                        </p:attrNameLst>
                                      </p:cBhvr>
                                      <p:to>
                                        <p:strVal val="visible"/>
                                      </p:to>
                                    </p:set>
                                    <p:animEffect transition="in" filter="wipe(down)">
                                      <p:cBhvr>
                                        <p:cTn id="93" dur="580">
                                          <p:stCondLst>
                                            <p:cond delay="0"/>
                                          </p:stCondLst>
                                        </p:cTn>
                                        <p:tgtEl>
                                          <p:spTgt spid="11">
                                            <p:graphicEl>
                                              <a:dgm id="{3CBEFD0D-1EC0-43B8-9B3B-607B18056E3B}"/>
                                            </p:graphicEl>
                                          </p:spTgt>
                                        </p:tgtEl>
                                      </p:cBhvr>
                                    </p:animEffect>
                                    <p:anim calcmode="lin" valueType="num">
                                      <p:cBhvr>
                                        <p:cTn id="94" dur="1822" tmFilter="0,0; 0.14,0.36; 0.43,0.73; 0.71,0.91; 1.0,1.0">
                                          <p:stCondLst>
                                            <p:cond delay="0"/>
                                          </p:stCondLst>
                                        </p:cTn>
                                        <p:tgtEl>
                                          <p:spTgt spid="11">
                                            <p:graphicEl>
                                              <a:dgm id="{3CBEFD0D-1EC0-43B8-9B3B-607B18056E3B}"/>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1">
                                            <p:graphicEl>
                                              <a:dgm id="{3CBEFD0D-1EC0-43B8-9B3B-607B18056E3B}"/>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1">
                                            <p:graphicEl>
                                              <a:dgm id="{3CBEFD0D-1EC0-43B8-9B3B-607B18056E3B}"/>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1">
                                            <p:graphicEl>
                                              <a:dgm id="{3CBEFD0D-1EC0-43B8-9B3B-607B18056E3B}"/>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1">
                                            <p:graphicEl>
                                              <a:dgm id="{3CBEFD0D-1EC0-43B8-9B3B-607B18056E3B}"/>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11">
                                            <p:graphicEl>
                                              <a:dgm id="{3CBEFD0D-1EC0-43B8-9B3B-607B18056E3B}"/>
                                            </p:graphicEl>
                                          </p:spTgt>
                                        </p:tgtEl>
                                      </p:cBhvr>
                                      <p:to x="100000" y="60000"/>
                                    </p:animScale>
                                    <p:animScale>
                                      <p:cBhvr>
                                        <p:cTn id="100" dur="166" decel="50000">
                                          <p:stCondLst>
                                            <p:cond delay="676"/>
                                          </p:stCondLst>
                                        </p:cTn>
                                        <p:tgtEl>
                                          <p:spTgt spid="11">
                                            <p:graphicEl>
                                              <a:dgm id="{3CBEFD0D-1EC0-43B8-9B3B-607B18056E3B}"/>
                                            </p:graphicEl>
                                          </p:spTgt>
                                        </p:tgtEl>
                                      </p:cBhvr>
                                      <p:to x="100000" y="100000"/>
                                    </p:animScale>
                                    <p:animScale>
                                      <p:cBhvr>
                                        <p:cTn id="101" dur="26">
                                          <p:stCondLst>
                                            <p:cond delay="1312"/>
                                          </p:stCondLst>
                                        </p:cTn>
                                        <p:tgtEl>
                                          <p:spTgt spid="11">
                                            <p:graphicEl>
                                              <a:dgm id="{3CBEFD0D-1EC0-43B8-9B3B-607B18056E3B}"/>
                                            </p:graphicEl>
                                          </p:spTgt>
                                        </p:tgtEl>
                                      </p:cBhvr>
                                      <p:to x="100000" y="80000"/>
                                    </p:animScale>
                                    <p:animScale>
                                      <p:cBhvr>
                                        <p:cTn id="102" dur="166" decel="50000">
                                          <p:stCondLst>
                                            <p:cond delay="1338"/>
                                          </p:stCondLst>
                                        </p:cTn>
                                        <p:tgtEl>
                                          <p:spTgt spid="11">
                                            <p:graphicEl>
                                              <a:dgm id="{3CBEFD0D-1EC0-43B8-9B3B-607B18056E3B}"/>
                                            </p:graphicEl>
                                          </p:spTgt>
                                        </p:tgtEl>
                                      </p:cBhvr>
                                      <p:to x="100000" y="100000"/>
                                    </p:animScale>
                                    <p:animScale>
                                      <p:cBhvr>
                                        <p:cTn id="103" dur="26">
                                          <p:stCondLst>
                                            <p:cond delay="1642"/>
                                          </p:stCondLst>
                                        </p:cTn>
                                        <p:tgtEl>
                                          <p:spTgt spid="11">
                                            <p:graphicEl>
                                              <a:dgm id="{3CBEFD0D-1EC0-43B8-9B3B-607B18056E3B}"/>
                                            </p:graphicEl>
                                          </p:spTgt>
                                        </p:tgtEl>
                                      </p:cBhvr>
                                      <p:to x="100000" y="90000"/>
                                    </p:animScale>
                                    <p:animScale>
                                      <p:cBhvr>
                                        <p:cTn id="104" dur="166" decel="50000">
                                          <p:stCondLst>
                                            <p:cond delay="1668"/>
                                          </p:stCondLst>
                                        </p:cTn>
                                        <p:tgtEl>
                                          <p:spTgt spid="11">
                                            <p:graphicEl>
                                              <a:dgm id="{3CBEFD0D-1EC0-43B8-9B3B-607B18056E3B}"/>
                                            </p:graphicEl>
                                          </p:spTgt>
                                        </p:tgtEl>
                                      </p:cBhvr>
                                      <p:to x="100000" y="100000"/>
                                    </p:animScale>
                                    <p:animScale>
                                      <p:cBhvr>
                                        <p:cTn id="105" dur="26">
                                          <p:stCondLst>
                                            <p:cond delay="1808"/>
                                          </p:stCondLst>
                                        </p:cTn>
                                        <p:tgtEl>
                                          <p:spTgt spid="11">
                                            <p:graphicEl>
                                              <a:dgm id="{3CBEFD0D-1EC0-43B8-9B3B-607B18056E3B}"/>
                                            </p:graphicEl>
                                          </p:spTgt>
                                        </p:tgtEl>
                                      </p:cBhvr>
                                      <p:to x="100000" y="95000"/>
                                    </p:animScale>
                                    <p:animScale>
                                      <p:cBhvr>
                                        <p:cTn id="106" dur="166" decel="50000">
                                          <p:stCondLst>
                                            <p:cond delay="1834"/>
                                          </p:stCondLst>
                                        </p:cTn>
                                        <p:tgtEl>
                                          <p:spTgt spid="11">
                                            <p:graphicEl>
                                              <a:dgm id="{3CBEFD0D-1EC0-43B8-9B3B-607B18056E3B}"/>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1">
                                            <p:graphicEl>
                                              <a:dgm id="{D33E8CD2-9966-4723-8D23-9ED05C07E1F8}"/>
                                            </p:graphicEl>
                                          </p:spTgt>
                                        </p:tgtEl>
                                        <p:attrNameLst>
                                          <p:attrName>style.visibility</p:attrName>
                                        </p:attrNameLst>
                                      </p:cBhvr>
                                      <p:to>
                                        <p:strVal val="visible"/>
                                      </p:to>
                                    </p:set>
                                    <p:animEffect transition="in" filter="wipe(down)">
                                      <p:cBhvr>
                                        <p:cTn id="109" dur="580">
                                          <p:stCondLst>
                                            <p:cond delay="0"/>
                                          </p:stCondLst>
                                        </p:cTn>
                                        <p:tgtEl>
                                          <p:spTgt spid="11">
                                            <p:graphicEl>
                                              <a:dgm id="{D33E8CD2-9966-4723-8D23-9ED05C07E1F8}"/>
                                            </p:graphicEl>
                                          </p:spTgt>
                                        </p:tgtEl>
                                      </p:cBhvr>
                                    </p:animEffect>
                                    <p:anim calcmode="lin" valueType="num">
                                      <p:cBhvr>
                                        <p:cTn id="110" dur="1822" tmFilter="0,0; 0.14,0.36; 0.43,0.73; 0.71,0.91; 1.0,1.0">
                                          <p:stCondLst>
                                            <p:cond delay="0"/>
                                          </p:stCondLst>
                                        </p:cTn>
                                        <p:tgtEl>
                                          <p:spTgt spid="11">
                                            <p:graphicEl>
                                              <a:dgm id="{D33E8CD2-9966-4723-8D23-9ED05C07E1F8}"/>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1">
                                            <p:graphicEl>
                                              <a:dgm id="{D33E8CD2-9966-4723-8D23-9ED05C07E1F8}"/>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1">
                                            <p:graphicEl>
                                              <a:dgm id="{D33E8CD2-9966-4723-8D23-9ED05C07E1F8}"/>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1">
                                            <p:graphicEl>
                                              <a:dgm id="{D33E8CD2-9966-4723-8D23-9ED05C07E1F8}"/>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1">
                                            <p:graphicEl>
                                              <a:dgm id="{D33E8CD2-9966-4723-8D23-9ED05C07E1F8}"/>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11">
                                            <p:graphicEl>
                                              <a:dgm id="{D33E8CD2-9966-4723-8D23-9ED05C07E1F8}"/>
                                            </p:graphicEl>
                                          </p:spTgt>
                                        </p:tgtEl>
                                      </p:cBhvr>
                                      <p:to x="100000" y="60000"/>
                                    </p:animScale>
                                    <p:animScale>
                                      <p:cBhvr>
                                        <p:cTn id="116" dur="166" decel="50000">
                                          <p:stCondLst>
                                            <p:cond delay="676"/>
                                          </p:stCondLst>
                                        </p:cTn>
                                        <p:tgtEl>
                                          <p:spTgt spid="11">
                                            <p:graphicEl>
                                              <a:dgm id="{D33E8CD2-9966-4723-8D23-9ED05C07E1F8}"/>
                                            </p:graphicEl>
                                          </p:spTgt>
                                        </p:tgtEl>
                                      </p:cBhvr>
                                      <p:to x="100000" y="100000"/>
                                    </p:animScale>
                                    <p:animScale>
                                      <p:cBhvr>
                                        <p:cTn id="117" dur="26">
                                          <p:stCondLst>
                                            <p:cond delay="1312"/>
                                          </p:stCondLst>
                                        </p:cTn>
                                        <p:tgtEl>
                                          <p:spTgt spid="11">
                                            <p:graphicEl>
                                              <a:dgm id="{D33E8CD2-9966-4723-8D23-9ED05C07E1F8}"/>
                                            </p:graphicEl>
                                          </p:spTgt>
                                        </p:tgtEl>
                                      </p:cBhvr>
                                      <p:to x="100000" y="80000"/>
                                    </p:animScale>
                                    <p:animScale>
                                      <p:cBhvr>
                                        <p:cTn id="118" dur="166" decel="50000">
                                          <p:stCondLst>
                                            <p:cond delay="1338"/>
                                          </p:stCondLst>
                                        </p:cTn>
                                        <p:tgtEl>
                                          <p:spTgt spid="11">
                                            <p:graphicEl>
                                              <a:dgm id="{D33E8CD2-9966-4723-8D23-9ED05C07E1F8}"/>
                                            </p:graphicEl>
                                          </p:spTgt>
                                        </p:tgtEl>
                                      </p:cBhvr>
                                      <p:to x="100000" y="100000"/>
                                    </p:animScale>
                                    <p:animScale>
                                      <p:cBhvr>
                                        <p:cTn id="119" dur="26">
                                          <p:stCondLst>
                                            <p:cond delay="1642"/>
                                          </p:stCondLst>
                                        </p:cTn>
                                        <p:tgtEl>
                                          <p:spTgt spid="11">
                                            <p:graphicEl>
                                              <a:dgm id="{D33E8CD2-9966-4723-8D23-9ED05C07E1F8}"/>
                                            </p:graphicEl>
                                          </p:spTgt>
                                        </p:tgtEl>
                                      </p:cBhvr>
                                      <p:to x="100000" y="90000"/>
                                    </p:animScale>
                                    <p:animScale>
                                      <p:cBhvr>
                                        <p:cTn id="120" dur="166" decel="50000">
                                          <p:stCondLst>
                                            <p:cond delay="1668"/>
                                          </p:stCondLst>
                                        </p:cTn>
                                        <p:tgtEl>
                                          <p:spTgt spid="11">
                                            <p:graphicEl>
                                              <a:dgm id="{D33E8CD2-9966-4723-8D23-9ED05C07E1F8}"/>
                                            </p:graphicEl>
                                          </p:spTgt>
                                        </p:tgtEl>
                                      </p:cBhvr>
                                      <p:to x="100000" y="100000"/>
                                    </p:animScale>
                                    <p:animScale>
                                      <p:cBhvr>
                                        <p:cTn id="121" dur="26">
                                          <p:stCondLst>
                                            <p:cond delay="1808"/>
                                          </p:stCondLst>
                                        </p:cTn>
                                        <p:tgtEl>
                                          <p:spTgt spid="11">
                                            <p:graphicEl>
                                              <a:dgm id="{D33E8CD2-9966-4723-8D23-9ED05C07E1F8}"/>
                                            </p:graphicEl>
                                          </p:spTgt>
                                        </p:tgtEl>
                                      </p:cBhvr>
                                      <p:to x="100000" y="95000"/>
                                    </p:animScale>
                                    <p:animScale>
                                      <p:cBhvr>
                                        <p:cTn id="122" dur="166" decel="50000">
                                          <p:stCondLst>
                                            <p:cond delay="1834"/>
                                          </p:stCondLst>
                                        </p:cTn>
                                        <p:tgtEl>
                                          <p:spTgt spid="11">
                                            <p:graphicEl>
                                              <a:dgm id="{D33E8CD2-9966-4723-8D23-9ED05C07E1F8}"/>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8077200" cy="4524315"/>
          </a:xfrm>
          <a:prstGeom prst="rect">
            <a:avLst/>
          </a:prstGeom>
        </p:spPr>
        <p:style>
          <a:lnRef idx="3">
            <a:schemeClr val="lt1"/>
          </a:lnRef>
          <a:fillRef idx="1">
            <a:schemeClr val="accent6"/>
          </a:fillRef>
          <a:effectRef idx="1">
            <a:schemeClr val="accent6"/>
          </a:effectRef>
          <a:fontRef idx="minor">
            <a:schemeClr val="lt1"/>
          </a:fontRef>
        </p:style>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fa-IR" dirty="0" smtClean="0"/>
          </a:p>
        </p:txBody>
      </p:sp>
      <p:sp>
        <p:nvSpPr>
          <p:cNvPr id="2" name="Title 1"/>
          <p:cNvSpPr>
            <a:spLocks noGrp="1"/>
          </p:cNvSpPr>
          <p:nvPr>
            <p:ph type="title"/>
          </p:nvPr>
        </p:nvSpPr>
        <p:spPr/>
        <p:txBody>
          <a:bodyPr/>
          <a:lstStyle/>
          <a:p>
            <a:pPr algn="ctr"/>
            <a:r>
              <a:rPr lang="fa-IR" dirty="0" smtClean="0"/>
              <a:t>مدل عمومی ریسک اعتباری در سطح وام</a:t>
            </a:r>
            <a:endParaRPr lang="fa-IR" dirty="0"/>
          </a:p>
        </p:txBody>
      </p:sp>
      <p:graphicFrame>
        <p:nvGraphicFramePr>
          <p:cNvPr id="5" name="Content Placeholder 4"/>
          <p:cNvGraphicFramePr>
            <a:graphicFrameLocks noGrp="1" noChangeAspect="1"/>
          </p:cNvGraphicFramePr>
          <p:nvPr>
            <p:ph idx="1"/>
          </p:nvPr>
        </p:nvGraphicFramePr>
        <p:xfrm>
          <a:off x="1524000" y="2971800"/>
          <a:ext cx="6096000" cy="938212"/>
        </p:xfrm>
        <a:graphic>
          <a:graphicData uri="http://schemas.openxmlformats.org/presentationml/2006/ole">
            <mc:AlternateContent xmlns:mc="http://schemas.openxmlformats.org/markup-compatibility/2006">
              <mc:Choice xmlns:v="urn:schemas-microsoft-com:vml" Requires="v">
                <p:oleObj spid="_x0000_s163850" name="Equation" r:id="rId4" imgW="1485900" imgH="228600" progId="Equation.3">
                  <p:embed/>
                </p:oleObj>
              </mc:Choice>
              <mc:Fallback>
                <p:oleObj name="Equation" r:id="rId4" imgW="1485900" imgH="228600" progId="Equation.3">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971800"/>
                        <a:ext cx="6096000"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0" name="Oval Callout 9"/>
          <p:cNvSpPr/>
          <p:nvPr/>
        </p:nvSpPr>
        <p:spPr>
          <a:xfrm>
            <a:off x="2590800" y="1600200"/>
            <a:ext cx="1752600" cy="1371600"/>
          </a:xfrm>
          <a:prstGeom prst="wedgeEllipseCallou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dirty="0" smtClean="0">
                <a:cs typeface="B Titr" pitchFamily="2" charset="-78"/>
              </a:rPr>
              <a:t>احتمال</a:t>
            </a:r>
            <a:endParaRPr lang="fa-IR" dirty="0">
              <a:cs typeface="B Titr" pitchFamily="2" charset="-78"/>
            </a:endParaRPr>
          </a:p>
        </p:txBody>
      </p:sp>
      <p:sp>
        <p:nvSpPr>
          <p:cNvPr id="17" name="Oval Callout 16"/>
          <p:cNvSpPr/>
          <p:nvPr/>
        </p:nvSpPr>
        <p:spPr>
          <a:xfrm>
            <a:off x="5562600" y="3962400"/>
            <a:ext cx="1752600" cy="1371600"/>
          </a:xfrm>
          <a:prstGeom prst="wedgeEllipseCallout">
            <a:avLst>
              <a:gd name="adj1" fmla="val 18486"/>
              <a:gd name="adj2" fmla="val -59239"/>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dirty="0" smtClean="0">
                <a:cs typeface="B Titr" pitchFamily="2" charset="-78"/>
              </a:rPr>
              <a:t>شدت</a:t>
            </a:r>
            <a:endParaRPr lang="fa-IR" dirty="0">
              <a:cs typeface="B Titr" pitchFamily="2" charset="-78"/>
            </a:endParaRPr>
          </a:p>
        </p:txBody>
      </p:sp>
      <p:sp>
        <p:nvSpPr>
          <p:cNvPr id="9" name="Slide Number Placeholder 8"/>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61694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همبستگی </a:t>
            </a:r>
            <a:r>
              <a:rPr lang="en-US" dirty="0" smtClean="0"/>
              <a:t>PD</a:t>
            </a:r>
            <a:r>
              <a:rPr lang="fa-IR" dirty="0" smtClean="0"/>
              <a:t> و </a:t>
            </a:r>
            <a:r>
              <a:rPr lang="en-US" dirty="0" smtClean="0"/>
              <a:t>LGD</a:t>
            </a:r>
            <a:endParaRPr lang="fa-IR" dirty="0"/>
          </a:p>
        </p:txBody>
      </p:sp>
      <p:graphicFrame>
        <p:nvGraphicFramePr>
          <p:cNvPr id="4" name="Content Placeholder 3"/>
          <p:cNvGraphicFramePr>
            <a:graphicFrameLocks noGrp="1"/>
          </p:cNvGraphicFramePr>
          <p:nvPr>
            <p:ph idx="1"/>
          </p:nvPr>
        </p:nvGraphicFramePr>
        <p:xfrm>
          <a:off x="457200" y="1600200"/>
          <a:ext cx="8183880" cy="465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355875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مقایسۀ مؤلفه‌های ریسک</a:t>
            </a:r>
            <a:endParaRPr lang="en-US" dirty="0"/>
          </a:p>
        </p:txBody>
      </p:sp>
      <p:graphicFrame>
        <p:nvGraphicFramePr>
          <p:cNvPr id="16" name="Content Placeholder 15"/>
          <p:cNvGraphicFramePr>
            <a:graphicFrameLocks noGrp="1"/>
          </p:cNvGraphicFramePr>
          <p:nvPr>
            <p:ph idx="1"/>
          </p:nvPr>
        </p:nvGraphicFramePr>
        <p:xfrm>
          <a:off x="457200" y="19050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Left-Right Arrow 20"/>
          <p:cNvSpPr/>
          <p:nvPr/>
        </p:nvSpPr>
        <p:spPr>
          <a:xfrm>
            <a:off x="3429000" y="1981200"/>
            <a:ext cx="2133600" cy="1066800"/>
          </a:xfrm>
          <a:prstGeom prst="leftRight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dirty="0" smtClean="0">
                <a:cs typeface="B Titr" pitchFamily="2" charset="-78"/>
              </a:rPr>
              <a:t>ریسک اعتباری</a:t>
            </a:r>
            <a:endParaRPr lang="fa-IR" dirty="0">
              <a:cs typeface="B Titr" pitchFamily="2" charset="-78"/>
            </a:endParaRPr>
          </a:p>
        </p:txBody>
      </p:sp>
      <p:sp>
        <p:nvSpPr>
          <p:cNvPr id="22" name="Left-Right Arrow 21"/>
          <p:cNvSpPr/>
          <p:nvPr/>
        </p:nvSpPr>
        <p:spPr>
          <a:xfrm>
            <a:off x="3429000" y="4953000"/>
            <a:ext cx="2133600" cy="1066800"/>
          </a:xfrm>
          <a:prstGeom prst="leftRight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dirty="0" smtClean="0">
                <a:cs typeface="B Titr" pitchFamily="2" charset="-78"/>
              </a:rPr>
              <a:t>ریسک بازار</a:t>
            </a:r>
            <a:endParaRPr lang="fa-IR" dirty="0">
              <a:cs typeface="B Titr" pitchFamily="2" charset="-78"/>
            </a:endParaRPr>
          </a:p>
        </p:txBody>
      </p:sp>
      <p:sp>
        <p:nvSpPr>
          <p:cNvPr id="6" name="Slide Number Placeholder 5"/>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46369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تعریف نکول</a:t>
            </a:r>
            <a:endParaRPr lang="fa-IR" dirty="0"/>
          </a:p>
        </p:txBody>
      </p:sp>
      <p:sp>
        <p:nvSpPr>
          <p:cNvPr id="6" name="Freeform 5"/>
          <p:cNvSpPr/>
          <p:nvPr/>
        </p:nvSpPr>
        <p:spPr>
          <a:xfrm>
            <a:off x="502920" y="1524000"/>
            <a:ext cx="6792620" cy="1900800"/>
          </a:xfrm>
          <a:custGeom>
            <a:avLst/>
            <a:gdLst>
              <a:gd name="connsiteX0" fmla="*/ 0 w 6792620"/>
              <a:gd name="connsiteY0" fmla="*/ 190080 h 1900800"/>
              <a:gd name="connsiteX1" fmla="*/ 55673 w 6792620"/>
              <a:gd name="connsiteY1" fmla="*/ 55673 h 1900800"/>
              <a:gd name="connsiteX2" fmla="*/ 190080 w 6792620"/>
              <a:gd name="connsiteY2" fmla="*/ 0 h 1900800"/>
              <a:gd name="connsiteX3" fmla="*/ 6602540 w 6792620"/>
              <a:gd name="connsiteY3" fmla="*/ 0 h 1900800"/>
              <a:gd name="connsiteX4" fmla="*/ 6736947 w 6792620"/>
              <a:gd name="connsiteY4" fmla="*/ 55673 h 1900800"/>
              <a:gd name="connsiteX5" fmla="*/ 6792620 w 6792620"/>
              <a:gd name="connsiteY5" fmla="*/ 190080 h 1900800"/>
              <a:gd name="connsiteX6" fmla="*/ 6792620 w 6792620"/>
              <a:gd name="connsiteY6" fmla="*/ 1710720 h 1900800"/>
              <a:gd name="connsiteX7" fmla="*/ 6736947 w 6792620"/>
              <a:gd name="connsiteY7" fmla="*/ 1845127 h 1900800"/>
              <a:gd name="connsiteX8" fmla="*/ 6602540 w 6792620"/>
              <a:gd name="connsiteY8" fmla="*/ 1900800 h 1900800"/>
              <a:gd name="connsiteX9" fmla="*/ 190080 w 6792620"/>
              <a:gd name="connsiteY9" fmla="*/ 1900800 h 1900800"/>
              <a:gd name="connsiteX10" fmla="*/ 55673 w 6792620"/>
              <a:gd name="connsiteY10" fmla="*/ 1845127 h 1900800"/>
              <a:gd name="connsiteX11" fmla="*/ 0 w 6792620"/>
              <a:gd name="connsiteY11" fmla="*/ 1710720 h 1900800"/>
              <a:gd name="connsiteX12" fmla="*/ 0 w 6792620"/>
              <a:gd name="connsiteY12" fmla="*/ 190080 h 19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2620" h="1900800">
                <a:moveTo>
                  <a:pt x="0" y="190080"/>
                </a:moveTo>
                <a:cubicBezTo>
                  <a:pt x="0" y="139668"/>
                  <a:pt x="20026" y="91320"/>
                  <a:pt x="55673" y="55673"/>
                </a:cubicBezTo>
                <a:cubicBezTo>
                  <a:pt x="91320" y="20026"/>
                  <a:pt x="139668" y="0"/>
                  <a:pt x="190080" y="0"/>
                </a:cubicBezTo>
                <a:lnTo>
                  <a:pt x="6602540" y="0"/>
                </a:lnTo>
                <a:cubicBezTo>
                  <a:pt x="6652952" y="0"/>
                  <a:pt x="6701300" y="20026"/>
                  <a:pt x="6736947" y="55673"/>
                </a:cubicBezTo>
                <a:cubicBezTo>
                  <a:pt x="6772594" y="91320"/>
                  <a:pt x="6792620" y="139668"/>
                  <a:pt x="6792620" y="190080"/>
                </a:cubicBezTo>
                <a:lnTo>
                  <a:pt x="6792620" y="1710720"/>
                </a:lnTo>
                <a:cubicBezTo>
                  <a:pt x="6792620" y="1761132"/>
                  <a:pt x="6772594" y="1809480"/>
                  <a:pt x="6736947" y="1845127"/>
                </a:cubicBezTo>
                <a:cubicBezTo>
                  <a:pt x="6701300" y="1880774"/>
                  <a:pt x="6652952" y="1900800"/>
                  <a:pt x="6602540" y="1900800"/>
                </a:cubicBezTo>
                <a:lnTo>
                  <a:pt x="190080" y="1900800"/>
                </a:lnTo>
                <a:cubicBezTo>
                  <a:pt x="139668" y="1900800"/>
                  <a:pt x="91320" y="1880774"/>
                  <a:pt x="55673" y="1845127"/>
                </a:cubicBezTo>
                <a:cubicBezTo>
                  <a:pt x="20026" y="1809480"/>
                  <a:pt x="0" y="1761132"/>
                  <a:pt x="0" y="1710720"/>
                </a:cubicBezTo>
                <a:lnTo>
                  <a:pt x="0" y="19008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12928" tIns="312928" rIns="312928" bIns="801240" numCol="1" spcCol="1270" anchor="t" anchorCtr="0">
            <a:noAutofit/>
          </a:bodyPr>
          <a:lstStyle/>
          <a:p>
            <a:pPr lvl="0" algn="r" defTabSz="1955800" rtl="1">
              <a:lnSpc>
                <a:spcPct val="90000"/>
              </a:lnSpc>
              <a:spcBef>
                <a:spcPct val="0"/>
              </a:spcBef>
              <a:spcAft>
                <a:spcPct val="35000"/>
              </a:spcAft>
            </a:pPr>
            <a:r>
              <a:rPr lang="fa-IR" sz="4400" kern="1200" dirty="0" smtClean="0">
                <a:cs typeface="B Titr" pitchFamily="2" charset="-78"/>
              </a:rPr>
              <a:t>چه زمانی نکول ثبت شود؟</a:t>
            </a:r>
            <a:endParaRPr lang="fa-IR" sz="4400" kern="1200" dirty="0">
              <a:cs typeface="B Titr" pitchFamily="2" charset="-78"/>
            </a:endParaRPr>
          </a:p>
        </p:txBody>
      </p:sp>
      <p:sp>
        <p:nvSpPr>
          <p:cNvPr id="7" name="Freeform 6"/>
          <p:cNvSpPr/>
          <p:nvPr/>
        </p:nvSpPr>
        <p:spPr>
          <a:xfrm>
            <a:off x="1894179" y="2791200"/>
            <a:ext cx="6792620" cy="2851200"/>
          </a:xfrm>
          <a:custGeom>
            <a:avLst/>
            <a:gdLst>
              <a:gd name="connsiteX0" fmla="*/ 0 w 6792620"/>
              <a:gd name="connsiteY0" fmla="*/ 285120 h 2851200"/>
              <a:gd name="connsiteX1" fmla="*/ 83510 w 6792620"/>
              <a:gd name="connsiteY1" fmla="*/ 83510 h 2851200"/>
              <a:gd name="connsiteX2" fmla="*/ 285120 w 6792620"/>
              <a:gd name="connsiteY2" fmla="*/ 1 h 2851200"/>
              <a:gd name="connsiteX3" fmla="*/ 6507500 w 6792620"/>
              <a:gd name="connsiteY3" fmla="*/ 0 h 2851200"/>
              <a:gd name="connsiteX4" fmla="*/ 6709110 w 6792620"/>
              <a:gd name="connsiteY4" fmla="*/ 83510 h 2851200"/>
              <a:gd name="connsiteX5" fmla="*/ 6792619 w 6792620"/>
              <a:gd name="connsiteY5" fmla="*/ 285120 h 2851200"/>
              <a:gd name="connsiteX6" fmla="*/ 6792620 w 6792620"/>
              <a:gd name="connsiteY6" fmla="*/ 2566080 h 2851200"/>
              <a:gd name="connsiteX7" fmla="*/ 6709110 w 6792620"/>
              <a:gd name="connsiteY7" fmla="*/ 2767690 h 2851200"/>
              <a:gd name="connsiteX8" fmla="*/ 6507500 w 6792620"/>
              <a:gd name="connsiteY8" fmla="*/ 2851200 h 2851200"/>
              <a:gd name="connsiteX9" fmla="*/ 285120 w 6792620"/>
              <a:gd name="connsiteY9" fmla="*/ 2851200 h 2851200"/>
              <a:gd name="connsiteX10" fmla="*/ 83510 w 6792620"/>
              <a:gd name="connsiteY10" fmla="*/ 2767690 h 2851200"/>
              <a:gd name="connsiteX11" fmla="*/ 0 w 6792620"/>
              <a:gd name="connsiteY11" fmla="*/ 2566080 h 2851200"/>
              <a:gd name="connsiteX12" fmla="*/ 0 w 6792620"/>
              <a:gd name="connsiteY12" fmla="*/ 285120 h 28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2620" h="2851200">
                <a:moveTo>
                  <a:pt x="0" y="285120"/>
                </a:moveTo>
                <a:cubicBezTo>
                  <a:pt x="0" y="209501"/>
                  <a:pt x="30040" y="136980"/>
                  <a:pt x="83510" y="83510"/>
                </a:cubicBezTo>
                <a:cubicBezTo>
                  <a:pt x="136980" y="30040"/>
                  <a:pt x="209502" y="0"/>
                  <a:pt x="285120" y="1"/>
                </a:cubicBezTo>
                <a:lnTo>
                  <a:pt x="6507500" y="0"/>
                </a:lnTo>
                <a:cubicBezTo>
                  <a:pt x="6583119" y="0"/>
                  <a:pt x="6655640" y="30040"/>
                  <a:pt x="6709110" y="83510"/>
                </a:cubicBezTo>
                <a:cubicBezTo>
                  <a:pt x="6762580" y="136980"/>
                  <a:pt x="6792620" y="209502"/>
                  <a:pt x="6792619" y="285120"/>
                </a:cubicBezTo>
                <a:cubicBezTo>
                  <a:pt x="6792619" y="1045440"/>
                  <a:pt x="6792620" y="1805760"/>
                  <a:pt x="6792620" y="2566080"/>
                </a:cubicBezTo>
                <a:cubicBezTo>
                  <a:pt x="6792620" y="2641699"/>
                  <a:pt x="6762581" y="2714220"/>
                  <a:pt x="6709110" y="2767690"/>
                </a:cubicBezTo>
                <a:cubicBezTo>
                  <a:pt x="6655640" y="2821160"/>
                  <a:pt x="6583118" y="2851200"/>
                  <a:pt x="6507500" y="2851200"/>
                </a:cubicBezTo>
                <a:lnTo>
                  <a:pt x="285120" y="2851200"/>
                </a:lnTo>
                <a:cubicBezTo>
                  <a:pt x="209501" y="2851200"/>
                  <a:pt x="136980" y="2821161"/>
                  <a:pt x="83510" y="2767690"/>
                </a:cubicBezTo>
                <a:cubicBezTo>
                  <a:pt x="30040" y="2714220"/>
                  <a:pt x="0" y="2641698"/>
                  <a:pt x="0" y="2566080"/>
                </a:cubicBezTo>
                <a:lnTo>
                  <a:pt x="0" y="28512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6437" tIns="396437" rIns="396437" bIns="396437" numCol="1" spcCol="1270" anchor="t" anchorCtr="0">
            <a:noAutofit/>
          </a:bodyPr>
          <a:lstStyle/>
          <a:p>
            <a:pPr marL="285750" lvl="1" indent="-285750" algn="r" defTabSz="1955800" rtl="1">
              <a:lnSpc>
                <a:spcPct val="90000"/>
              </a:lnSpc>
              <a:spcBef>
                <a:spcPct val="0"/>
              </a:spcBef>
              <a:spcAft>
                <a:spcPct val="15000"/>
              </a:spcAft>
              <a:buChar char="••"/>
            </a:pPr>
            <a:r>
              <a:rPr lang="fa-IR" sz="4400" kern="1200" dirty="0" smtClean="0">
                <a:cs typeface="B Titr" pitchFamily="2" charset="-78"/>
              </a:rPr>
              <a:t>تا سه ماه دیرکرد؟</a:t>
            </a:r>
            <a:endParaRPr lang="fa-IR" sz="4400" kern="1200" dirty="0">
              <a:cs typeface="B Titr" pitchFamily="2" charset="-78"/>
            </a:endParaRPr>
          </a:p>
          <a:p>
            <a:pPr marL="285750" lvl="1" indent="-285750" algn="r" defTabSz="1955800" rtl="1">
              <a:lnSpc>
                <a:spcPct val="90000"/>
              </a:lnSpc>
              <a:spcBef>
                <a:spcPct val="0"/>
              </a:spcBef>
              <a:spcAft>
                <a:spcPct val="15000"/>
              </a:spcAft>
              <a:buChar char="••"/>
            </a:pPr>
            <a:r>
              <a:rPr lang="fa-IR" sz="4400" kern="1200" dirty="0" smtClean="0">
                <a:cs typeface="B Titr" pitchFamily="2" charset="-78"/>
              </a:rPr>
              <a:t>تا شش ماه دیرکرد؟</a:t>
            </a:r>
            <a:endParaRPr lang="fa-IR" sz="4400" kern="1200" dirty="0">
              <a:cs typeface="B Titr" pitchFamily="2" charset="-78"/>
            </a:endParaRPr>
          </a:p>
          <a:p>
            <a:pPr marL="285750" lvl="1" indent="-285750" algn="r" defTabSz="1955800" rtl="1">
              <a:lnSpc>
                <a:spcPct val="90000"/>
              </a:lnSpc>
              <a:spcBef>
                <a:spcPct val="0"/>
              </a:spcBef>
              <a:spcAft>
                <a:spcPct val="15000"/>
              </a:spcAft>
              <a:buChar char="••"/>
            </a:pPr>
            <a:r>
              <a:rPr lang="fa-IR" sz="4400" kern="1200" dirty="0" smtClean="0">
                <a:cs typeface="B Titr" pitchFamily="2" charset="-78"/>
              </a:rPr>
              <a:t>تا چند ماه دیرکرد؟</a:t>
            </a:r>
            <a:endParaRPr lang="fa-IR" sz="4400" kern="1200" dirty="0">
              <a:cs typeface="B Titr" pitchFamily="2" charset="-78"/>
            </a:endParaRPr>
          </a:p>
        </p:txBody>
      </p:sp>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15291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اجزای مبلغ در معرض نکول</a:t>
            </a:r>
            <a:endParaRPr lang="fa-IR" dirty="0"/>
          </a:p>
        </p:txBody>
      </p:sp>
      <p:graphicFrame>
        <p:nvGraphicFramePr>
          <p:cNvPr id="9" name="Content Placeholder 8"/>
          <p:cNvGraphicFramePr>
            <a:graphicFrameLocks noGrp="1"/>
          </p:cNvGraphicFramePr>
          <p:nvPr>
            <p:ph idx="1"/>
          </p:nvPr>
        </p:nvGraphicFramePr>
        <p:xfrm>
          <a:off x="457200" y="17526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445014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09600" y="1447800"/>
            <a:ext cx="8077200" cy="4524315"/>
          </a:xfrm>
          <a:prstGeom prst="rect">
            <a:avLst/>
          </a:prstGeom>
        </p:spPr>
        <p:style>
          <a:lnRef idx="3">
            <a:schemeClr val="lt1"/>
          </a:lnRef>
          <a:fillRef idx="1">
            <a:schemeClr val="accent6"/>
          </a:fillRef>
          <a:effectRef idx="1">
            <a:schemeClr val="accent6"/>
          </a:effectRef>
          <a:fontRef idx="minor">
            <a:schemeClr val="lt1"/>
          </a:fontRef>
        </p:style>
        <p:txBody>
          <a:bodyPr wrap="square" rtlCol="1">
            <a:spAutoFit/>
          </a:bodyPr>
          <a:lstStyle/>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en-US" dirty="0" smtClean="0">
              <a:latin typeface="Times New Roman" pitchFamily="18" charset="0"/>
              <a:cs typeface="B Titr" pitchFamily="2" charset="-78"/>
            </a:endParaRPr>
          </a:p>
          <a:p>
            <a:endParaRPr lang="fa-IR" dirty="0" smtClean="0">
              <a:latin typeface="Times New Roman" pitchFamily="18" charset="0"/>
              <a:cs typeface="B Titr" pitchFamily="2" charset="-78"/>
            </a:endParaRPr>
          </a:p>
        </p:txBody>
      </p:sp>
      <p:sp>
        <p:nvSpPr>
          <p:cNvPr id="2" name="Title 1"/>
          <p:cNvSpPr>
            <a:spLocks noGrp="1"/>
          </p:cNvSpPr>
          <p:nvPr>
            <p:ph type="title"/>
          </p:nvPr>
        </p:nvSpPr>
        <p:spPr/>
        <p:txBody>
          <a:bodyPr>
            <a:normAutofit/>
          </a:bodyPr>
          <a:lstStyle/>
          <a:p>
            <a:pPr algn="ctr"/>
            <a:r>
              <a:rPr lang="fa-IR" dirty="0" smtClean="0"/>
              <a:t>تخمین مبلغ در معرض نکول</a:t>
            </a:r>
            <a:endParaRPr lang="fa-IR" dirty="0"/>
          </a:p>
        </p:txBody>
      </p:sp>
      <p:graphicFrame>
        <p:nvGraphicFramePr>
          <p:cNvPr id="7" name="Content Placeholder 6"/>
          <p:cNvGraphicFramePr>
            <a:graphicFrameLocks noGrp="1" noChangeAspect="1"/>
          </p:cNvGraphicFramePr>
          <p:nvPr>
            <p:ph idx="1"/>
          </p:nvPr>
        </p:nvGraphicFramePr>
        <p:xfrm>
          <a:off x="1447800" y="3429000"/>
          <a:ext cx="6096000" cy="687388"/>
        </p:xfrm>
        <a:graphic>
          <a:graphicData uri="http://schemas.openxmlformats.org/presentationml/2006/ole">
            <mc:AlternateContent xmlns:mc="http://schemas.openxmlformats.org/markup-compatibility/2006">
              <mc:Choice xmlns:v="urn:schemas-microsoft-com:vml" Requires="v">
                <p:oleObj spid="_x0000_s164874" name="Equation" r:id="rId4" imgW="1803400" imgH="203200" progId="Equation.3">
                  <p:embed/>
                </p:oleObj>
              </mc:Choice>
              <mc:Fallback>
                <p:oleObj name="Equation" r:id="rId4" imgW="1803400" imgH="203200" progId="Equation.3">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429000"/>
                        <a:ext cx="6096000"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Callout 8"/>
          <p:cNvSpPr/>
          <p:nvPr/>
        </p:nvSpPr>
        <p:spPr>
          <a:xfrm>
            <a:off x="1676400" y="4267200"/>
            <a:ext cx="1828800" cy="1524000"/>
          </a:xfrm>
          <a:prstGeom prst="wedgeEllipseCallout">
            <a:avLst>
              <a:gd name="adj1" fmla="val 32065"/>
              <a:gd name="adj2" fmla="val -59239"/>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ln w="18415" cmpd="sng">
                  <a:solidFill>
                    <a:srgbClr val="FFFFFF"/>
                  </a:solidFill>
                  <a:prstDash val="solid"/>
                </a:ln>
                <a:solidFill>
                  <a:srgbClr val="22266C"/>
                </a:solidFill>
                <a:effectLst>
                  <a:outerShdw blurRad="63500" dir="3600000" algn="tl" rotWithShape="0">
                    <a:srgbClr val="000000">
                      <a:alpha val="70000"/>
                    </a:srgbClr>
                  </a:outerShdw>
                </a:effectLst>
                <a:latin typeface="Times New Roman" pitchFamily="18" charset="0"/>
                <a:cs typeface="B Titr" pitchFamily="2" charset="-78"/>
              </a:rPr>
              <a:t>ماندۀ وام</a:t>
            </a:r>
            <a:endParaRPr lang="fa-IR" dirty="0">
              <a:ln w="18415" cmpd="sng">
                <a:solidFill>
                  <a:srgbClr val="FFFFFF"/>
                </a:solidFill>
                <a:prstDash val="solid"/>
              </a:ln>
              <a:solidFill>
                <a:srgbClr val="22266C"/>
              </a:solidFill>
              <a:effectLst>
                <a:outerShdw blurRad="63500" dir="3600000" algn="tl" rotWithShape="0">
                  <a:srgbClr val="000000">
                    <a:alpha val="70000"/>
                  </a:srgbClr>
                </a:outerShdw>
              </a:effectLst>
              <a:latin typeface="Times New Roman" pitchFamily="18" charset="0"/>
              <a:cs typeface="B Titr" pitchFamily="2" charset="-78"/>
            </a:endParaRPr>
          </a:p>
        </p:txBody>
      </p:sp>
      <p:sp>
        <p:nvSpPr>
          <p:cNvPr id="10" name="Oval Callout 9"/>
          <p:cNvSpPr/>
          <p:nvPr/>
        </p:nvSpPr>
        <p:spPr>
          <a:xfrm>
            <a:off x="6324600" y="4267200"/>
            <a:ext cx="1828800" cy="1524000"/>
          </a:xfrm>
          <a:prstGeom prst="wedgeEllipseCallout">
            <a:avLst>
              <a:gd name="adj1" fmla="val -19385"/>
              <a:gd name="adj2" fmla="val -61848"/>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ln w="18415" cmpd="sng">
                  <a:solidFill>
                    <a:srgbClr val="FFFFFF"/>
                  </a:solidFill>
                  <a:prstDash val="solid"/>
                </a:ln>
                <a:solidFill>
                  <a:srgbClr val="22266C"/>
                </a:solidFill>
                <a:effectLst>
                  <a:outerShdw blurRad="63500" dir="3600000" algn="tl" rotWithShape="0">
                    <a:srgbClr val="000000">
                      <a:alpha val="70000"/>
                    </a:srgbClr>
                  </a:outerShdw>
                </a:effectLst>
                <a:latin typeface="Times New Roman" pitchFamily="18" charset="0"/>
                <a:cs typeface="B Titr" pitchFamily="2" charset="-78"/>
              </a:rPr>
              <a:t>تعهدات</a:t>
            </a:r>
            <a:endParaRPr lang="fa-IR" dirty="0">
              <a:ln w="18415" cmpd="sng">
                <a:solidFill>
                  <a:srgbClr val="FFFFFF"/>
                </a:solidFill>
                <a:prstDash val="solid"/>
              </a:ln>
              <a:solidFill>
                <a:srgbClr val="22266C"/>
              </a:solidFill>
              <a:effectLst>
                <a:outerShdw blurRad="63500" dir="3600000" algn="tl" rotWithShape="0">
                  <a:srgbClr val="000000">
                    <a:alpha val="70000"/>
                  </a:srgbClr>
                </a:outerShdw>
              </a:effectLst>
              <a:latin typeface="Times New Roman" pitchFamily="18" charset="0"/>
              <a:cs typeface="B Titr" pitchFamily="2" charset="-78"/>
            </a:endParaRPr>
          </a:p>
        </p:txBody>
      </p:sp>
      <p:sp>
        <p:nvSpPr>
          <p:cNvPr id="13" name="Oval Callout 12"/>
          <p:cNvSpPr/>
          <p:nvPr/>
        </p:nvSpPr>
        <p:spPr>
          <a:xfrm>
            <a:off x="3124200" y="1447800"/>
            <a:ext cx="4191000" cy="1828800"/>
          </a:xfrm>
          <a:prstGeom prst="wedgeEllipseCallout">
            <a:avLst>
              <a:gd name="adj1" fmla="val 1707"/>
              <a:gd name="adj2" fmla="val 65109"/>
            </a:avLst>
          </a:prstGeom>
        </p:spPr>
        <p:style>
          <a:lnRef idx="0">
            <a:schemeClr val="accent2"/>
          </a:lnRef>
          <a:fillRef idx="3">
            <a:schemeClr val="accent2"/>
          </a:fillRef>
          <a:effectRef idx="3">
            <a:schemeClr val="accent2"/>
          </a:effectRef>
          <a:fontRef idx="minor">
            <a:schemeClr val="lt1"/>
          </a:fontRef>
        </p:style>
        <p:txBody>
          <a:bodyPr rtlCol="1" anchor="ctr"/>
          <a:lstStyle/>
          <a:p>
            <a:pPr algn="ctr">
              <a:lnSpc>
                <a:spcPct val="150000"/>
              </a:lnSpc>
            </a:pPr>
            <a:r>
              <a:rPr lang="fa-IR" dirty="0" smtClean="0">
                <a:ln w="18415" cmpd="sng">
                  <a:solidFill>
                    <a:srgbClr val="FFFFFF"/>
                  </a:solidFill>
                  <a:prstDash val="solid"/>
                </a:ln>
                <a:solidFill>
                  <a:srgbClr val="22266C"/>
                </a:solidFill>
                <a:effectLst>
                  <a:outerShdw blurRad="63500" dir="3600000" algn="tl" rotWithShape="0">
                    <a:srgbClr val="000000">
                      <a:alpha val="70000"/>
                    </a:srgbClr>
                  </a:outerShdw>
                </a:effectLst>
                <a:latin typeface="Times New Roman" pitchFamily="18" charset="0"/>
                <a:cs typeface="B Titr" pitchFamily="2" charset="-78"/>
              </a:rPr>
              <a:t>نسبت موردانتظار  استفاده از تعهدات بانک (بنا به پیشنهاد بال، 75%)</a:t>
            </a:r>
            <a:endParaRPr lang="fa-IR" dirty="0">
              <a:ln w="18415" cmpd="sng">
                <a:solidFill>
                  <a:srgbClr val="FFFFFF"/>
                </a:solidFill>
                <a:prstDash val="solid"/>
              </a:ln>
              <a:solidFill>
                <a:srgbClr val="22266C"/>
              </a:solidFill>
              <a:effectLst>
                <a:outerShdw blurRad="63500" dir="3600000" algn="tl" rotWithShape="0">
                  <a:srgbClr val="000000">
                    <a:alpha val="70000"/>
                  </a:srgbClr>
                </a:outerShdw>
              </a:effectLst>
              <a:latin typeface="Times New Roman" pitchFamily="18" charset="0"/>
              <a:cs typeface="B Titr" pitchFamily="2" charset="-78"/>
            </a:endParaRPr>
          </a:p>
        </p:txBody>
      </p:sp>
      <p:sp>
        <p:nvSpPr>
          <p:cNvPr id="8" name="Slide Number Placeholder 7"/>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568375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زیان مشروط بر نکول</a:t>
            </a:r>
            <a:endParaRPr lang="fa-IR" dirty="0"/>
          </a:p>
        </p:txBody>
      </p:sp>
      <p:graphicFrame>
        <p:nvGraphicFramePr>
          <p:cNvPr id="6" name="Diagram 5"/>
          <p:cNvGraphicFramePr/>
          <p:nvPr/>
        </p:nvGraphicFramePr>
        <p:xfrm>
          <a:off x="1066800" y="1447800"/>
          <a:ext cx="74676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p:cNvGraphicFramePr>
            <a:graphicFrameLocks noGrp="1" noChangeAspect="1"/>
          </p:cNvGraphicFramePr>
          <p:nvPr>
            <p:ph idx="1"/>
          </p:nvPr>
        </p:nvGraphicFramePr>
        <p:xfrm>
          <a:off x="2590800" y="4495800"/>
          <a:ext cx="5791200" cy="1158240"/>
        </p:xfrm>
        <a:graphic>
          <a:graphicData uri="http://schemas.openxmlformats.org/presentationml/2006/ole">
            <mc:AlternateContent xmlns:mc="http://schemas.openxmlformats.org/markup-compatibility/2006">
              <mc:Choice xmlns:v="urn:schemas-microsoft-com:vml" Requires="v">
                <p:oleObj spid="_x0000_s165898" name="Equation" r:id="rId9" imgW="888614" imgH="177723" progId="Equation.3">
                  <p:embed/>
                </p:oleObj>
              </mc:Choice>
              <mc:Fallback>
                <p:oleObj name="Equation" r:id="rId9" imgW="888614" imgH="177723" progId="Equation.3">
                  <p:embed/>
                  <p:pic>
                    <p:nvPicPr>
                      <p:cNvPr id="0" name="Picture 5"/>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4495800"/>
                        <a:ext cx="5791200" cy="1158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468497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ریسک در مؤسسات مالی</a:t>
            </a:r>
            <a:endParaRPr lang="fa-IR" dirty="0"/>
          </a:p>
        </p:txBody>
      </p:sp>
      <p:sp>
        <p:nvSpPr>
          <p:cNvPr id="6" name="Freeform 5"/>
          <p:cNvSpPr/>
          <p:nvPr/>
        </p:nvSpPr>
        <p:spPr>
          <a:xfrm>
            <a:off x="502920" y="2102040"/>
            <a:ext cx="8183880" cy="3641400"/>
          </a:xfrm>
          <a:custGeom>
            <a:avLst/>
            <a:gdLst>
              <a:gd name="connsiteX0" fmla="*/ 0 w 8183880"/>
              <a:gd name="connsiteY0" fmla="*/ 0 h 3641400"/>
              <a:gd name="connsiteX1" fmla="*/ 8183880 w 8183880"/>
              <a:gd name="connsiteY1" fmla="*/ 0 h 3641400"/>
              <a:gd name="connsiteX2" fmla="*/ 8183880 w 8183880"/>
              <a:gd name="connsiteY2" fmla="*/ 3641400 h 3641400"/>
              <a:gd name="connsiteX3" fmla="*/ 0 w 8183880"/>
              <a:gd name="connsiteY3" fmla="*/ 3641400 h 3641400"/>
              <a:gd name="connsiteX4" fmla="*/ 0 w 8183880"/>
              <a:gd name="connsiteY4" fmla="*/ 0 h 364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880" h="3641400">
                <a:moveTo>
                  <a:pt x="0" y="0"/>
                </a:moveTo>
                <a:lnTo>
                  <a:pt x="8183880" y="0"/>
                </a:lnTo>
                <a:lnTo>
                  <a:pt x="8183880" y="3641400"/>
                </a:lnTo>
                <a:lnTo>
                  <a:pt x="0" y="3641400"/>
                </a:lnTo>
                <a:lnTo>
                  <a:pt x="0" y="0"/>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5160" tIns="708152" rIns="635160" bIns="241808" numCol="1" spcCol="1270" anchor="t" anchorCtr="0">
            <a:noAutofit/>
          </a:bodyPr>
          <a:lstStyle/>
          <a:p>
            <a:pPr marL="285750" lvl="1" indent="-285750" algn="r" defTabSz="1511300" rtl="1">
              <a:lnSpc>
                <a:spcPct val="90000"/>
              </a:lnSpc>
              <a:spcBef>
                <a:spcPct val="0"/>
              </a:spcBef>
              <a:spcAft>
                <a:spcPct val="15000"/>
              </a:spcAft>
              <a:buFontTx/>
              <a:buChar char="••"/>
            </a:pPr>
            <a:r>
              <a:rPr lang="fa-IR" sz="3400" dirty="0" smtClean="0">
                <a:cs typeface="B Titr" pitchFamily="2" charset="-78"/>
              </a:rPr>
              <a:t>دانش اقتصاد</a:t>
            </a:r>
            <a:endParaRPr lang="fa-IR" sz="3400" kern="1200" dirty="0" smtClean="0">
              <a:cs typeface="B Titr" pitchFamily="2" charset="-78"/>
            </a:endParaRPr>
          </a:p>
          <a:p>
            <a:pPr marL="285750" lvl="1" indent="-285750" algn="r" defTabSz="1511300" rtl="1">
              <a:lnSpc>
                <a:spcPct val="90000"/>
              </a:lnSpc>
              <a:spcBef>
                <a:spcPct val="0"/>
              </a:spcBef>
              <a:spcAft>
                <a:spcPct val="15000"/>
              </a:spcAft>
              <a:buChar char="••"/>
            </a:pPr>
            <a:r>
              <a:rPr lang="fa-IR" sz="3400" kern="1200" dirty="0" smtClean="0">
                <a:cs typeface="B Titr" pitchFamily="2" charset="-78"/>
              </a:rPr>
              <a:t>دانش مالی</a:t>
            </a:r>
            <a:endParaRPr lang="fa-IR" sz="3400" kern="1200" dirty="0">
              <a:cs typeface="B Titr" pitchFamily="2" charset="-78"/>
            </a:endParaRPr>
          </a:p>
          <a:p>
            <a:pPr marL="285750" lvl="1" indent="-285750" algn="r" defTabSz="1511300" rtl="1">
              <a:lnSpc>
                <a:spcPct val="90000"/>
              </a:lnSpc>
              <a:spcBef>
                <a:spcPct val="0"/>
              </a:spcBef>
              <a:spcAft>
                <a:spcPct val="15000"/>
              </a:spcAft>
              <a:buChar char="••"/>
            </a:pPr>
            <a:r>
              <a:rPr lang="fa-IR" sz="3400" kern="1200" dirty="0" smtClean="0">
                <a:cs typeface="B Titr" pitchFamily="2" charset="-78"/>
              </a:rPr>
              <a:t>دانش آمار</a:t>
            </a:r>
            <a:endParaRPr lang="fa-IR" sz="3400" kern="1200" dirty="0">
              <a:cs typeface="B Titr" pitchFamily="2" charset="-78"/>
            </a:endParaRPr>
          </a:p>
          <a:p>
            <a:pPr marL="285750" lvl="1" indent="-285750" algn="r" defTabSz="1511300" rtl="1">
              <a:lnSpc>
                <a:spcPct val="90000"/>
              </a:lnSpc>
              <a:spcBef>
                <a:spcPct val="0"/>
              </a:spcBef>
              <a:spcAft>
                <a:spcPct val="15000"/>
              </a:spcAft>
              <a:buChar char="••"/>
            </a:pPr>
            <a:r>
              <a:rPr lang="fa-IR" sz="3400" kern="1200" dirty="0" smtClean="0">
                <a:cs typeface="B Titr" pitchFamily="2" charset="-78"/>
              </a:rPr>
              <a:t>دانش ریاضی</a:t>
            </a:r>
            <a:endParaRPr lang="fa-IR" sz="3400" kern="1200" dirty="0">
              <a:cs typeface="B Titr" pitchFamily="2" charset="-78"/>
            </a:endParaRPr>
          </a:p>
          <a:p>
            <a:pPr marL="285750" lvl="1" indent="-285750" algn="r" defTabSz="1511300" rtl="1">
              <a:lnSpc>
                <a:spcPct val="90000"/>
              </a:lnSpc>
              <a:spcBef>
                <a:spcPct val="0"/>
              </a:spcBef>
              <a:spcAft>
                <a:spcPct val="15000"/>
              </a:spcAft>
              <a:buChar char="••"/>
            </a:pPr>
            <a:r>
              <a:rPr lang="fa-IR" sz="3400" kern="1200" dirty="0" smtClean="0">
                <a:cs typeface="B Titr" pitchFamily="2" charset="-78"/>
              </a:rPr>
              <a:t>دانش فناوری اطلاعات</a:t>
            </a:r>
            <a:endParaRPr lang="fa-IR" sz="3400" kern="1200" dirty="0">
              <a:cs typeface="B Titr" pitchFamily="2" charset="-78"/>
            </a:endParaRPr>
          </a:p>
        </p:txBody>
      </p:sp>
      <p:sp>
        <p:nvSpPr>
          <p:cNvPr id="7" name="Freeform 6"/>
          <p:cNvSpPr/>
          <p:nvPr/>
        </p:nvSpPr>
        <p:spPr>
          <a:xfrm>
            <a:off x="912114" y="1600200"/>
            <a:ext cx="5728716" cy="1003680"/>
          </a:xfrm>
          <a:custGeom>
            <a:avLst/>
            <a:gdLst>
              <a:gd name="connsiteX0" fmla="*/ 0 w 5728716"/>
              <a:gd name="connsiteY0" fmla="*/ 167283 h 1003680"/>
              <a:gd name="connsiteX1" fmla="*/ 48996 w 5728716"/>
              <a:gd name="connsiteY1" fmla="*/ 48996 h 1003680"/>
              <a:gd name="connsiteX2" fmla="*/ 167283 w 5728716"/>
              <a:gd name="connsiteY2" fmla="*/ 0 h 1003680"/>
              <a:gd name="connsiteX3" fmla="*/ 5561433 w 5728716"/>
              <a:gd name="connsiteY3" fmla="*/ 0 h 1003680"/>
              <a:gd name="connsiteX4" fmla="*/ 5679720 w 5728716"/>
              <a:gd name="connsiteY4" fmla="*/ 48996 h 1003680"/>
              <a:gd name="connsiteX5" fmla="*/ 5728716 w 5728716"/>
              <a:gd name="connsiteY5" fmla="*/ 167283 h 1003680"/>
              <a:gd name="connsiteX6" fmla="*/ 5728716 w 5728716"/>
              <a:gd name="connsiteY6" fmla="*/ 836397 h 1003680"/>
              <a:gd name="connsiteX7" fmla="*/ 5679720 w 5728716"/>
              <a:gd name="connsiteY7" fmla="*/ 954684 h 1003680"/>
              <a:gd name="connsiteX8" fmla="*/ 5561433 w 5728716"/>
              <a:gd name="connsiteY8" fmla="*/ 1003680 h 1003680"/>
              <a:gd name="connsiteX9" fmla="*/ 167283 w 5728716"/>
              <a:gd name="connsiteY9" fmla="*/ 1003680 h 1003680"/>
              <a:gd name="connsiteX10" fmla="*/ 48996 w 5728716"/>
              <a:gd name="connsiteY10" fmla="*/ 954684 h 1003680"/>
              <a:gd name="connsiteX11" fmla="*/ 0 w 5728716"/>
              <a:gd name="connsiteY11" fmla="*/ 836397 h 1003680"/>
              <a:gd name="connsiteX12" fmla="*/ 0 w 5728716"/>
              <a:gd name="connsiteY12"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1003680">
                <a:moveTo>
                  <a:pt x="0" y="167283"/>
                </a:moveTo>
                <a:cubicBezTo>
                  <a:pt x="0" y="122917"/>
                  <a:pt x="17625" y="80368"/>
                  <a:pt x="48996" y="48996"/>
                </a:cubicBezTo>
                <a:cubicBezTo>
                  <a:pt x="80368" y="17624"/>
                  <a:pt x="122917" y="0"/>
                  <a:pt x="167283" y="0"/>
                </a:cubicBezTo>
                <a:lnTo>
                  <a:pt x="5561433" y="0"/>
                </a:lnTo>
                <a:cubicBezTo>
                  <a:pt x="5605799" y="0"/>
                  <a:pt x="5648348" y="17625"/>
                  <a:pt x="5679720" y="48996"/>
                </a:cubicBezTo>
                <a:cubicBezTo>
                  <a:pt x="5711092" y="80368"/>
                  <a:pt x="5728716" y="122917"/>
                  <a:pt x="5728716" y="167283"/>
                </a:cubicBezTo>
                <a:lnTo>
                  <a:pt x="5728716" y="836397"/>
                </a:lnTo>
                <a:cubicBezTo>
                  <a:pt x="5728716" y="880763"/>
                  <a:pt x="5711092" y="923312"/>
                  <a:pt x="5679720" y="954684"/>
                </a:cubicBezTo>
                <a:cubicBezTo>
                  <a:pt x="5648348" y="986056"/>
                  <a:pt x="5605799" y="1003680"/>
                  <a:pt x="5561433" y="1003680"/>
                </a:cubicBezTo>
                <a:lnTo>
                  <a:pt x="167283" y="1003680"/>
                </a:lnTo>
                <a:cubicBezTo>
                  <a:pt x="122917" y="1003680"/>
                  <a:pt x="80368" y="986056"/>
                  <a:pt x="48996" y="954684"/>
                </a:cubicBezTo>
                <a:cubicBezTo>
                  <a:pt x="17624" y="923312"/>
                  <a:pt x="0" y="880763"/>
                  <a:pt x="0" y="836397"/>
                </a:cubicBezTo>
                <a:lnTo>
                  <a:pt x="0" y="16728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65528" tIns="48996" rIns="265528" bIns="48996" numCol="1" spcCol="1270" anchor="ctr" anchorCtr="0">
            <a:noAutofit/>
          </a:bodyPr>
          <a:lstStyle/>
          <a:p>
            <a:pPr lvl="0" algn="ctr" defTabSz="1511300" rtl="1">
              <a:lnSpc>
                <a:spcPct val="90000"/>
              </a:lnSpc>
              <a:spcBef>
                <a:spcPct val="0"/>
              </a:spcBef>
              <a:spcAft>
                <a:spcPct val="35000"/>
              </a:spcAft>
            </a:pPr>
            <a:r>
              <a:rPr lang="fa-IR" sz="3400" kern="1200" dirty="0" smtClean="0">
                <a:cs typeface="B Titr" pitchFamily="2" charset="-78"/>
              </a:rPr>
              <a:t>مسأله‌ای بین‌رشته‌ای</a:t>
            </a:r>
            <a:endParaRPr lang="fa-IR" sz="3400" kern="1200" dirty="0">
              <a:cs typeface="B Titr" pitchFamily="2" charset="-78"/>
            </a:endParaRPr>
          </a:p>
        </p:txBody>
      </p:sp>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3"/>
            <a:ext cx="7772400" cy="694015"/>
          </a:xfrm>
        </p:spPr>
        <p:txBody>
          <a:bodyPr/>
          <a:lstStyle/>
          <a:p>
            <a:pPr algn="ctr"/>
            <a:r>
              <a:rPr lang="fa-IR" dirty="0" smtClean="0"/>
              <a:t>عوامل مؤثر بر نرخ بازیافت</a:t>
            </a:r>
            <a:endParaRPr lang="fa-IR" dirty="0">
              <a:latin typeface="Times New Roman" pitchFamily="18" charset="0"/>
            </a:endParaRPr>
          </a:p>
        </p:txBody>
      </p:sp>
      <p:graphicFrame>
        <p:nvGraphicFramePr>
          <p:cNvPr id="8" name="Content Placeholder 7"/>
          <p:cNvGraphicFramePr>
            <a:graphicFrameLocks noGrp="1"/>
          </p:cNvGraphicFramePr>
          <p:nvPr>
            <p:ph idx="1"/>
          </p:nvPr>
        </p:nvGraphicFramePr>
        <p:xfrm>
          <a:off x="685800" y="1447800"/>
          <a:ext cx="8183880" cy="4041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011081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772400" cy="719137"/>
          </a:xfrm>
        </p:spPr>
        <p:txBody>
          <a:bodyPr>
            <a:normAutofit/>
          </a:bodyPr>
          <a:lstStyle/>
          <a:p>
            <a:pPr algn="ctr"/>
            <a:r>
              <a:rPr lang="fa-IR" dirty="0" smtClean="0"/>
              <a:t>فرآیند محاسبۀ ارزش در‌معرض‌ریسک </a:t>
            </a:r>
            <a:endParaRPr lang="fa-IR" dirty="0"/>
          </a:p>
        </p:txBody>
      </p:sp>
      <p:sp>
        <p:nvSpPr>
          <p:cNvPr id="3096"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pSp>
        <p:nvGrpSpPr>
          <p:cNvPr id="3073" name="Group 1"/>
          <p:cNvGrpSpPr>
            <a:grpSpLocks noChangeAspect="1"/>
          </p:cNvGrpSpPr>
          <p:nvPr/>
        </p:nvGrpSpPr>
        <p:grpSpPr bwMode="auto">
          <a:xfrm>
            <a:off x="533400" y="1788268"/>
            <a:ext cx="8077200" cy="4612532"/>
            <a:chOff x="2160" y="672"/>
            <a:chExt cx="6661" cy="5523"/>
          </a:xfrm>
        </p:grpSpPr>
        <p:sp>
          <p:nvSpPr>
            <p:cNvPr id="3095" name="AutoShape 23"/>
            <p:cNvSpPr>
              <a:spLocks noChangeAspect="1" noChangeArrowheads="1"/>
            </p:cNvSpPr>
            <p:nvPr/>
          </p:nvSpPr>
          <p:spPr bwMode="auto">
            <a:xfrm>
              <a:off x="2160" y="672"/>
              <a:ext cx="6661" cy="5523"/>
            </a:xfrm>
            <a:prstGeom prst="rect">
              <a:avLst/>
            </a:prstGeom>
            <a:ln>
              <a:prstDash val="sysDot"/>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fa-IR" sz="1200" dirty="0">
                <a:cs typeface="B Titr" pitchFamily="2" charset="-78"/>
              </a:endParaRPr>
            </a:p>
          </p:txBody>
        </p:sp>
        <p:sp>
          <p:nvSpPr>
            <p:cNvPr id="3094" name="Oval 22"/>
            <p:cNvSpPr>
              <a:spLocks noChangeArrowheads="1"/>
            </p:cNvSpPr>
            <p:nvPr/>
          </p:nvSpPr>
          <p:spPr bwMode="auto">
            <a:xfrm>
              <a:off x="6231" y="796"/>
              <a:ext cx="2228" cy="777"/>
            </a:xfrm>
            <a:prstGeom prst="ellipse">
              <a:avLst/>
            </a:prstGeom>
            <a:ln>
              <a:prstDash val="sysDot"/>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داده:</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داده‌های تاریخی بازار</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p:txBody>
        </p:sp>
        <p:sp>
          <p:nvSpPr>
            <p:cNvPr id="3093" name="Oval 21"/>
            <p:cNvSpPr>
              <a:spLocks noChangeArrowheads="1"/>
            </p:cNvSpPr>
            <p:nvPr/>
          </p:nvSpPr>
          <p:spPr bwMode="auto">
            <a:xfrm>
              <a:off x="2700" y="796"/>
              <a:ext cx="2229" cy="777"/>
            </a:xfrm>
            <a:prstGeom prst="ellipse">
              <a:avLst/>
            </a:prstGeom>
            <a:ln>
              <a:prstDash val="sysDot"/>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داده:</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موجودی‌های سبد دارایی</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p:txBody>
        </p:sp>
        <p:sp>
          <p:nvSpPr>
            <p:cNvPr id="3092" name="Rectangle 20"/>
            <p:cNvSpPr>
              <a:spLocks noChangeArrowheads="1"/>
            </p:cNvSpPr>
            <p:nvPr/>
          </p:nvSpPr>
          <p:spPr bwMode="auto">
            <a:xfrm>
              <a:off x="3062" y="2295"/>
              <a:ext cx="1439" cy="438"/>
            </a:xfrm>
            <a:prstGeom prst="rect">
              <a:avLst/>
            </a:prstGeom>
            <a:ln>
              <a:prstDash val="sysDot"/>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فرآیند نگاشت</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p:txBody>
        </p:sp>
        <p:sp>
          <p:nvSpPr>
            <p:cNvPr id="3091" name="Rectangle 19"/>
            <p:cNvSpPr>
              <a:spLocks noChangeArrowheads="1"/>
            </p:cNvSpPr>
            <p:nvPr/>
          </p:nvSpPr>
          <p:spPr bwMode="auto">
            <a:xfrm>
              <a:off x="6660" y="2295"/>
              <a:ext cx="1440" cy="332"/>
            </a:xfrm>
            <a:prstGeom prst="rect">
              <a:avLst/>
            </a:prstGeom>
            <a:ln>
              <a:prstDash val="sysDot"/>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فرآیند استنباط</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p:txBody>
        </p:sp>
        <p:sp>
          <p:nvSpPr>
            <p:cNvPr id="3090" name="Oval 18"/>
            <p:cNvSpPr>
              <a:spLocks noChangeArrowheads="1"/>
            </p:cNvSpPr>
            <p:nvPr/>
          </p:nvSpPr>
          <p:spPr bwMode="auto">
            <a:xfrm>
              <a:off x="2701" y="3271"/>
              <a:ext cx="2161" cy="777"/>
            </a:xfrm>
            <a:prstGeom prst="ellipse">
              <a:avLst/>
            </a:prstGeom>
            <a:ln>
              <a:prstDash val="sysDot"/>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تهیۀ نگاشت سبد دارایی</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a:t>
              </a:r>
              <a:r>
                <a:rPr kumimoji="0" lang="fa-IR" sz="1200" b="1" i="0" u="none" strike="noStrike" cap="none" normalizeH="0" baseline="-30000" dirty="0" smtClean="0">
                  <a:ln>
                    <a:noFill/>
                  </a:ln>
                  <a:solidFill>
                    <a:schemeClr val="bg1"/>
                  </a:solidFill>
                  <a:effectLst/>
                  <a:latin typeface="Arial" pitchFamily="34" charset="0"/>
                  <a:ea typeface="Calibri" pitchFamily="34" charset="0"/>
                  <a:cs typeface="B Titr" pitchFamily="2" charset="-78"/>
                </a:rPr>
                <a:t>1</a:t>
              </a:r>
              <a:r>
                <a:rPr kumimoji="0" lang="en-US"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R</a:t>
              </a: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a:t>
              </a:r>
              <a:r>
                <a:rPr kumimoji="0" lang="el-GR" sz="1200" b="1" i="0" u="none" strike="noStrike" cap="none" normalizeH="0" baseline="0" dirty="0" smtClean="0">
                  <a:ln>
                    <a:noFill/>
                  </a:ln>
                  <a:solidFill>
                    <a:schemeClr val="bg1"/>
                  </a:solidFill>
                  <a:effectLst/>
                  <a:latin typeface="Calibri" pitchFamily="34" charset="0"/>
                  <a:ea typeface="Calibri" pitchFamily="34" charset="0"/>
                  <a:cs typeface="B Titr" pitchFamily="2" charset="-78"/>
                </a:rPr>
                <a:t>θ</a:t>
              </a: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 = </a:t>
              </a:r>
              <a:r>
                <a:rPr kumimoji="0" lang="fa-IR" sz="1200" b="1" i="0" u="none" strike="noStrike" cap="none" normalizeH="0" baseline="-30000" dirty="0" smtClean="0">
                  <a:ln>
                    <a:noFill/>
                  </a:ln>
                  <a:solidFill>
                    <a:schemeClr val="bg1"/>
                  </a:solidFill>
                  <a:effectLst/>
                  <a:latin typeface="Arial" pitchFamily="34" charset="0"/>
                  <a:ea typeface="Calibri" pitchFamily="34" charset="0"/>
                  <a:cs typeface="B Titr" pitchFamily="2" charset="-78"/>
                </a:rPr>
                <a:t>1</a:t>
              </a:r>
              <a:r>
                <a:rPr kumimoji="0" lang="en-US"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P</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p:txBody>
        </p:sp>
        <p:sp>
          <p:nvSpPr>
            <p:cNvPr id="3089" name="Oval 17"/>
            <p:cNvSpPr>
              <a:spLocks noChangeArrowheads="1"/>
            </p:cNvSpPr>
            <p:nvPr/>
          </p:nvSpPr>
          <p:spPr bwMode="auto">
            <a:xfrm>
              <a:off x="6300" y="3180"/>
              <a:ext cx="2161" cy="466"/>
            </a:xfrm>
            <a:prstGeom prst="ellipse">
              <a:avLst/>
            </a:prstGeom>
            <a:ln>
              <a:prstDash val="sysDot"/>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مشخص‌کردن توزیع شرطی </a:t>
              </a:r>
              <a:r>
                <a:rPr kumimoji="0" lang="fa-IR" sz="1200" b="1" i="0" u="none" strike="noStrike" cap="none" normalizeH="0" baseline="-30000" dirty="0" smtClean="0">
                  <a:ln>
                    <a:noFill/>
                  </a:ln>
                  <a:solidFill>
                    <a:schemeClr val="bg1"/>
                  </a:solidFill>
                  <a:effectLst/>
                  <a:latin typeface="Arial" pitchFamily="34" charset="0"/>
                  <a:ea typeface="Calibri" pitchFamily="34" charset="0"/>
                  <a:cs typeface="B Titr" pitchFamily="2" charset="-78"/>
                </a:rPr>
                <a:t>1</a:t>
              </a:r>
              <a:r>
                <a:rPr kumimoji="0" lang="en-US"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R</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p:txBody>
        </p:sp>
        <p:sp>
          <p:nvSpPr>
            <p:cNvPr id="3088" name="Rectangle 16"/>
            <p:cNvSpPr>
              <a:spLocks noChangeArrowheads="1"/>
            </p:cNvSpPr>
            <p:nvPr/>
          </p:nvSpPr>
          <p:spPr bwMode="auto">
            <a:xfrm>
              <a:off x="5040" y="4322"/>
              <a:ext cx="1080" cy="332"/>
            </a:xfrm>
            <a:prstGeom prst="rect">
              <a:avLst/>
            </a:prstGeom>
            <a:ln>
              <a:prstDash val="sysDot"/>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bg1"/>
                  </a:solidFill>
                  <a:effectLst/>
                  <a:latin typeface="Arial" pitchFamily="34" charset="0"/>
                  <a:ea typeface="Calibri" pitchFamily="34" charset="0"/>
                  <a:cs typeface="B Titr" pitchFamily="2" charset="-78"/>
                </a:rPr>
                <a:t>فرآیند انتقال</a:t>
              </a:r>
              <a:endParaRPr kumimoji="0" lang="fa-IR" sz="1200" b="1" i="0" u="none" strike="noStrike" cap="none" normalizeH="0" baseline="0" dirty="0" smtClean="0">
                <a:ln>
                  <a:noFill/>
                </a:ln>
                <a:solidFill>
                  <a:schemeClr val="bg1"/>
                </a:solidFill>
                <a:effectLst/>
                <a:latin typeface="Arial" pitchFamily="34" charset="0"/>
                <a:cs typeface="B Titr" pitchFamily="2" charset="-78"/>
              </a:endParaRPr>
            </a:p>
          </p:txBody>
        </p:sp>
        <p:sp>
          <p:nvSpPr>
            <p:cNvPr id="3087" name="Oval 15"/>
            <p:cNvSpPr>
              <a:spLocks noChangeArrowheads="1"/>
            </p:cNvSpPr>
            <p:nvPr/>
          </p:nvSpPr>
          <p:spPr bwMode="auto">
            <a:xfrm>
              <a:off x="4500" y="5278"/>
              <a:ext cx="2158" cy="777"/>
            </a:xfrm>
            <a:prstGeom prst="ellipse">
              <a:avLst/>
            </a:prstGeom>
            <a:ln>
              <a:prstDash val="sysDot"/>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chemeClr val="bg1"/>
                  </a:solidFill>
                  <a:effectLst/>
                  <a:latin typeface="Arial" pitchFamily="34" charset="0"/>
                  <a:ea typeface="Calibri" pitchFamily="34" charset="0"/>
                  <a:cs typeface="B Titr" pitchFamily="2" charset="-78"/>
                </a:rPr>
                <a:t>مقدار سنجۀ ارزش در‌معرض‌ریسک </a:t>
              </a:r>
              <a:endParaRPr kumimoji="0" lang="fa-IR" sz="1200" b="1" i="0" u="none" strike="noStrike" cap="none" normalizeH="0" baseline="0" smtClean="0">
                <a:ln>
                  <a:noFill/>
                </a:ln>
                <a:solidFill>
                  <a:schemeClr val="bg1"/>
                </a:solidFill>
                <a:effectLst/>
                <a:latin typeface="Arial" pitchFamily="34" charset="0"/>
                <a:cs typeface="B Titr" pitchFamily="2" charset="-78"/>
              </a:endParaRPr>
            </a:p>
          </p:txBody>
        </p:sp>
        <p:sp>
          <p:nvSpPr>
            <p:cNvPr id="3086" name="Line 14"/>
            <p:cNvSpPr>
              <a:spLocks noChangeShapeType="1"/>
            </p:cNvSpPr>
            <p:nvPr/>
          </p:nvSpPr>
          <p:spPr bwMode="auto">
            <a:xfrm>
              <a:off x="7380" y="1676"/>
              <a:ext cx="1" cy="540"/>
            </a:xfrm>
            <a:prstGeom prst="line">
              <a:avLst/>
            </a:prstGeom>
            <a:ln>
              <a:solidFill>
                <a:srgbClr val="FFFF00"/>
              </a:solidFill>
              <a:headEnd/>
              <a:tailEnd type="triangl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85" name="Line 13"/>
            <p:cNvSpPr>
              <a:spLocks noChangeShapeType="1"/>
            </p:cNvSpPr>
            <p:nvPr/>
          </p:nvSpPr>
          <p:spPr bwMode="auto">
            <a:xfrm>
              <a:off x="3780" y="1683"/>
              <a:ext cx="1" cy="540"/>
            </a:xfrm>
            <a:prstGeom prst="line">
              <a:avLst/>
            </a:prstGeom>
            <a:ln>
              <a:solidFill>
                <a:srgbClr val="FFFF00"/>
              </a:solidFill>
              <a:headEnd/>
              <a:tailEnd type="triangl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84" name="Line 12"/>
            <p:cNvSpPr>
              <a:spLocks noChangeShapeType="1"/>
            </p:cNvSpPr>
            <p:nvPr/>
          </p:nvSpPr>
          <p:spPr bwMode="auto">
            <a:xfrm>
              <a:off x="3780" y="2827"/>
              <a:ext cx="1" cy="309"/>
            </a:xfrm>
            <a:prstGeom prst="line">
              <a:avLst/>
            </a:prstGeom>
            <a:ln>
              <a:solidFill>
                <a:srgbClr val="FFFF00"/>
              </a:solidFill>
              <a:headEnd/>
              <a:tailEnd type="triangl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83" name="Line 11"/>
            <p:cNvSpPr>
              <a:spLocks noChangeShapeType="1"/>
            </p:cNvSpPr>
            <p:nvPr/>
          </p:nvSpPr>
          <p:spPr bwMode="auto">
            <a:xfrm>
              <a:off x="7380" y="4000"/>
              <a:ext cx="1" cy="453"/>
            </a:xfrm>
            <a:prstGeom prst="line">
              <a:avLst/>
            </a:prstGeom>
            <a:ln>
              <a:solidFill>
                <a:srgbClr val="FFFF00"/>
              </a:solidFill>
              <a:headEnd/>
              <a:tailEn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82" name="Line 10"/>
            <p:cNvSpPr>
              <a:spLocks noChangeShapeType="1"/>
            </p:cNvSpPr>
            <p:nvPr/>
          </p:nvSpPr>
          <p:spPr bwMode="auto">
            <a:xfrm>
              <a:off x="3780" y="4000"/>
              <a:ext cx="1" cy="453"/>
            </a:xfrm>
            <a:prstGeom prst="line">
              <a:avLst/>
            </a:prstGeom>
            <a:ln>
              <a:solidFill>
                <a:srgbClr val="FFFF00"/>
              </a:solidFill>
              <a:headEnd/>
              <a:tailEn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81" name="Line 9"/>
            <p:cNvSpPr>
              <a:spLocks noChangeShapeType="1"/>
            </p:cNvSpPr>
            <p:nvPr/>
          </p:nvSpPr>
          <p:spPr bwMode="auto">
            <a:xfrm flipH="1">
              <a:off x="6120" y="4452"/>
              <a:ext cx="1260" cy="1"/>
            </a:xfrm>
            <a:prstGeom prst="line">
              <a:avLst/>
            </a:prstGeom>
            <a:ln>
              <a:solidFill>
                <a:srgbClr val="FFFF00"/>
              </a:solidFill>
              <a:headEnd/>
              <a:tailEnd type="triangl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80" name="Line 8"/>
            <p:cNvSpPr>
              <a:spLocks noChangeShapeType="1"/>
            </p:cNvSpPr>
            <p:nvPr/>
          </p:nvSpPr>
          <p:spPr bwMode="auto">
            <a:xfrm>
              <a:off x="3780" y="4452"/>
              <a:ext cx="1260" cy="1"/>
            </a:xfrm>
            <a:prstGeom prst="line">
              <a:avLst/>
            </a:prstGeom>
            <a:ln>
              <a:solidFill>
                <a:srgbClr val="FFFF00"/>
              </a:solidFill>
              <a:headEnd/>
              <a:tailEnd type="triangl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79" name="Line 7"/>
            <p:cNvSpPr>
              <a:spLocks noChangeShapeType="1"/>
            </p:cNvSpPr>
            <p:nvPr/>
          </p:nvSpPr>
          <p:spPr bwMode="auto">
            <a:xfrm>
              <a:off x="5580" y="4782"/>
              <a:ext cx="1" cy="361"/>
            </a:xfrm>
            <a:prstGeom prst="line">
              <a:avLst/>
            </a:prstGeom>
            <a:ln>
              <a:solidFill>
                <a:srgbClr val="FFFF00"/>
              </a:solidFill>
              <a:headEnd/>
              <a:tailEnd type="triangl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78" name="Line 6"/>
            <p:cNvSpPr>
              <a:spLocks noChangeShapeType="1"/>
            </p:cNvSpPr>
            <p:nvPr/>
          </p:nvSpPr>
          <p:spPr bwMode="auto">
            <a:xfrm flipH="1" flipV="1">
              <a:off x="2340" y="1956"/>
              <a:ext cx="6300" cy="1"/>
            </a:xfrm>
            <a:prstGeom prst="line">
              <a:avLst/>
            </a:prstGeom>
            <a:ln>
              <a:prstDash val="sysDash"/>
              <a:headEnd/>
              <a:tailEn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77" name="Line 5"/>
            <p:cNvSpPr>
              <a:spLocks noChangeShapeType="1"/>
            </p:cNvSpPr>
            <p:nvPr/>
          </p:nvSpPr>
          <p:spPr bwMode="auto">
            <a:xfrm>
              <a:off x="2340" y="1957"/>
              <a:ext cx="1" cy="2770"/>
            </a:xfrm>
            <a:prstGeom prst="line">
              <a:avLst/>
            </a:prstGeom>
            <a:ln>
              <a:prstDash val="sysDash"/>
              <a:headEnd/>
              <a:tailEn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fa-IR" sz="1200" b="1" dirty="0">
                <a:cs typeface="B Titr" pitchFamily="2" charset="-78"/>
              </a:endParaRPr>
            </a:p>
          </p:txBody>
        </p:sp>
        <p:sp>
          <p:nvSpPr>
            <p:cNvPr id="3076" name="Line 4"/>
            <p:cNvSpPr>
              <a:spLocks noChangeShapeType="1"/>
            </p:cNvSpPr>
            <p:nvPr/>
          </p:nvSpPr>
          <p:spPr bwMode="auto">
            <a:xfrm>
              <a:off x="2340" y="4727"/>
              <a:ext cx="6300" cy="1"/>
            </a:xfrm>
            <a:prstGeom prst="line">
              <a:avLst/>
            </a:prstGeom>
            <a:ln>
              <a:prstDash val="sysDash"/>
              <a:headEnd/>
              <a:tailEn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75" name="Line 3"/>
            <p:cNvSpPr>
              <a:spLocks noChangeShapeType="1"/>
            </p:cNvSpPr>
            <p:nvPr/>
          </p:nvSpPr>
          <p:spPr bwMode="auto">
            <a:xfrm flipV="1">
              <a:off x="8640" y="1956"/>
              <a:ext cx="1" cy="2771"/>
            </a:xfrm>
            <a:prstGeom prst="line">
              <a:avLst/>
            </a:prstGeom>
            <a:ln>
              <a:prstDash val="sysDash"/>
              <a:headEnd/>
              <a:tailEn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sp>
          <p:nvSpPr>
            <p:cNvPr id="3074" name="Line 2"/>
            <p:cNvSpPr>
              <a:spLocks noChangeShapeType="1"/>
            </p:cNvSpPr>
            <p:nvPr/>
          </p:nvSpPr>
          <p:spPr bwMode="auto">
            <a:xfrm>
              <a:off x="7380" y="2751"/>
              <a:ext cx="1" cy="309"/>
            </a:xfrm>
            <a:prstGeom prst="line">
              <a:avLst/>
            </a:prstGeom>
            <a:ln>
              <a:solidFill>
                <a:srgbClr val="FFFF00"/>
              </a:solidFill>
              <a:headEnd/>
              <a:tailEnd type="triangl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200">
                <a:cs typeface="B Titr" pitchFamily="2" charset="-78"/>
              </a:endParaRPr>
            </a:p>
          </p:txBody>
        </p:sp>
      </p:grpSp>
      <p:sp>
        <p:nvSpPr>
          <p:cNvPr id="27" name="Slide Number Placeholder 26"/>
          <p:cNvSpPr>
            <a:spLocks noGrp="1"/>
          </p:cNvSpPr>
          <p:nvPr>
            <p:ph type="sldNum" sz="quarter" idx="4"/>
          </p:nvPr>
        </p:nvSpPr>
        <p:spPr/>
        <p:txBody>
          <a:bodyPr/>
          <a:lstStyle/>
          <a:p>
            <a:pPr algn="ctr"/>
            <a:r>
              <a:rPr lang="en-US" smtClean="0"/>
              <a:t>www.iranfinance.net</a:t>
            </a:r>
          </a:p>
          <a:p>
            <a:pPr algn="ctr"/>
            <a:endParaRPr lang="fa-IR" sz="1600" dirty="0"/>
          </a:p>
        </p:txBody>
      </p:sp>
      <p:sp>
        <p:nvSpPr>
          <p:cNvPr id="28" name="Title 1"/>
          <p:cNvSpPr txBox="1">
            <a:spLocks/>
          </p:cNvSpPr>
          <p:nvPr/>
        </p:nvSpPr>
        <p:spPr bwMode="auto">
          <a:xfrm>
            <a:off x="609600" y="228600"/>
            <a:ext cx="7772400" cy="719137"/>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miter lim="800000"/>
            <a:headEnd/>
            <a:tailEnd/>
          </a:ln>
          <a:effectLst>
            <a:outerShdw blurRad="40000" dist="20000" dir="5400000" rotWithShape="0">
              <a:srgbClr val="000000">
                <a:alpha val="38000"/>
              </a:srgbClr>
            </a:outerShdw>
          </a:effectLst>
        </p:spPr>
        <p:txBody>
          <a:bodyPr vert="horz" wrap="square" lIns="91440" tIns="45720" rIns="91440" bIns="45720" numCol="1" anchor="ctr" anchorCtr="0" compatLnSpc="1">
            <a:prstTxWarp prst="textNoShape">
              <a:avLst/>
            </a:prstTxWarp>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2800" b="1" i="0" u="none" strike="noStrike" kern="0" cap="none" spc="0" normalizeH="0" baseline="0" noProof="0" dirty="0" smtClean="0">
                <a:ln/>
                <a:solidFill>
                  <a:schemeClr val="accent3"/>
                </a:solidFill>
                <a:effectLst/>
                <a:uLnTx/>
                <a:uFillTx/>
                <a:latin typeface="+mj-lt"/>
                <a:ea typeface="+mj-ea"/>
                <a:cs typeface="B Titr" pitchFamily="2" charset="-78"/>
              </a:rPr>
              <a:t>ريسك بازار</a:t>
            </a:r>
            <a:endParaRPr kumimoji="0" lang="fa-IR" sz="2800" b="1" i="0" u="none" strike="noStrike" kern="0" cap="none" spc="0" normalizeH="0" baseline="0" noProof="0" dirty="0">
              <a:ln/>
              <a:solidFill>
                <a:schemeClr val="accent3"/>
              </a:solidFill>
              <a:effectLst/>
              <a:uLnTx/>
              <a:uFillTx/>
              <a:latin typeface="+mj-lt"/>
              <a:ea typeface="+mj-ea"/>
              <a:cs typeface="B Titr" pitchFamily="2" charset="-78"/>
            </a:endParaRPr>
          </a:p>
        </p:txBody>
      </p:sp>
    </p:spTree>
    <p:extLst>
      <p:ext uri="{BB962C8B-B14F-4D97-AF65-F5344CB8AC3E}">
        <p14:creationId xmlns:p14="http://schemas.microsoft.com/office/powerpoint/2010/main" val="128989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fade">
                                      <p:cBhvr>
                                        <p:cTn id="7" dur="1000"/>
                                        <p:tgtEl>
                                          <p:spTgt spid="3073"/>
                                        </p:tgtEl>
                                      </p:cBhvr>
                                    </p:animEffect>
                                    <p:anim calcmode="lin" valueType="num">
                                      <p:cBhvr>
                                        <p:cTn id="8" dur="1000" fill="hold"/>
                                        <p:tgtEl>
                                          <p:spTgt spid="3073"/>
                                        </p:tgtEl>
                                        <p:attrNameLst>
                                          <p:attrName>ppt_x</p:attrName>
                                        </p:attrNameLst>
                                      </p:cBhvr>
                                      <p:tavLst>
                                        <p:tav tm="0">
                                          <p:val>
                                            <p:strVal val="#ppt_x"/>
                                          </p:val>
                                        </p:tav>
                                        <p:tav tm="100000">
                                          <p:val>
                                            <p:strVal val="#ppt_x"/>
                                          </p:val>
                                        </p:tav>
                                      </p:tavLst>
                                    </p:anim>
                                    <p:anim calcmode="lin" valueType="num">
                                      <p:cBhvr>
                                        <p:cTn id="9"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گام اول-مرحلۀ اول</a:t>
            </a:r>
            <a:endParaRPr lang="fa-IR" dirty="0"/>
          </a:p>
        </p:txBody>
      </p:sp>
      <p:graphicFrame>
        <p:nvGraphicFramePr>
          <p:cNvPr id="6" name="Content Placeholder 5"/>
          <p:cNvGraphicFramePr>
            <a:graphicFrameLocks noGrp="1"/>
          </p:cNvGraphicFramePr>
          <p:nvPr>
            <p:ph idx="1"/>
          </p:nvPr>
        </p:nvGraphicFramePr>
        <p:xfrm>
          <a:off x="533400" y="16002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6" name="Picture 2"/>
          <p:cNvPicPr>
            <a:picLocks noChangeAspect="1" noChangeArrowheads="1"/>
          </p:cNvPicPr>
          <p:nvPr/>
        </p:nvPicPr>
        <p:blipFill>
          <a:blip r:embed="rId8" cstate="print"/>
          <a:srcRect/>
          <a:stretch>
            <a:fillRect/>
          </a:stretch>
        </p:blipFill>
        <p:spPr bwMode="auto">
          <a:xfrm>
            <a:off x="2819400" y="4724400"/>
            <a:ext cx="2438400" cy="576505"/>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99661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graphicEl>
                                              <a:dgm id="{03141E35-1F52-4AB8-B8E9-172BB8987FB7}"/>
                                            </p:graphicEl>
                                          </p:spTgt>
                                        </p:tgtEl>
                                        <p:attrNameLst>
                                          <p:attrName>style.visibility</p:attrName>
                                        </p:attrNameLst>
                                      </p:cBhvr>
                                      <p:to>
                                        <p:strVal val="visible"/>
                                      </p:to>
                                    </p:set>
                                    <p:anim calcmode="lin" valueType="num">
                                      <p:cBhvr>
                                        <p:cTn id="7" dur="1000" fill="hold"/>
                                        <p:tgtEl>
                                          <p:spTgt spid="6">
                                            <p:graphicEl>
                                              <a:dgm id="{03141E35-1F52-4AB8-B8E9-172BB8987FB7}"/>
                                            </p:graphicEl>
                                          </p:spTgt>
                                        </p:tgtEl>
                                        <p:attrNameLst>
                                          <p:attrName>ppt_w</p:attrName>
                                        </p:attrNameLst>
                                      </p:cBhvr>
                                      <p:tavLst>
                                        <p:tav tm="0">
                                          <p:val>
                                            <p:strVal val="#ppt_w+.3"/>
                                          </p:val>
                                        </p:tav>
                                        <p:tav tm="100000">
                                          <p:val>
                                            <p:strVal val="#ppt_w"/>
                                          </p:val>
                                        </p:tav>
                                      </p:tavLst>
                                    </p:anim>
                                    <p:anim calcmode="lin" valueType="num">
                                      <p:cBhvr>
                                        <p:cTn id="8" dur="1000" fill="hold"/>
                                        <p:tgtEl>
                                          <p:spTgt spid="6">
                                            <p:graphicEl>
                                              <a:dgm id="{03141E35-1F52-4AB8-B8E9-172BB8987FB7}"/>
                                            </p:graphicEl>
                                          </p:spTgt>
                                        </p:tgtEl>
                                        <p:attrNameLst>
                                          <p:attrName>ppt_h</p:attrName>
                                        </p:attrNameLst>
                                      </p:cBhvr>
                                      <p:tavLst>
                                        <p:tav tm="0">
                                          <p:val>
                                            <p:strVal val="#ppt_h"/>
                                          </p:val>
                                        </p:tav>
                                        <p:tav tm="100000">
                                          <p:val>
                                            <p:strVal val="#ppt_h"/>
                                          </p:val>
                                        </p:tav>
                                      </p:tavLst>
                                    </p:anim>
                                    <p:animEffect transition="in" filter="fade">
                                      <p:cBhvr>
                                        <p:cTn id="9" dur="1000"/>
                                        <p:tgtEl>
                                          <p:spTgt spid="6">
                                            <p:graphicEl>
                                              <a:dgm id="{03141E35-1F52-4AB8-B8E9-172BB8987FB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graphicEl>
                                              <a:dgm id="{D5149550-CCF6-4CAF-A3EF-00BFC7CFD77B}"/>
                                            </p:graphicEl>
                                          </p:spTgt>
                                        </p:tgtEl>
                                        <p:attrNameLst>
                                          <p:attrName>style.visibility</p:attrName>
                                        </p:attrNameLst>
                                      </p:cBhvr>
                                      <p:to>
                                        <p:strVal val="visible"/>
                                      </p:to>
                                    </p:set>
                                    <p:anim calcmode="lin" valueType="num">
                                      <p:cBhvr>
                                        <p:cTn id="14" dur="1000" fill="hold"/>
                                        <p:tgtEl>
                                          <p:spTgt spid="6">
                                            <p:graphicEl>
                                              <a:dgm id="{D5149550-CCF6-4CAF-A3EF-00BFC7CFD77B}"/>
                                            </p:graphicEl>
                                          </p:spTgt>
                                        </p:tgtEl>
                                        <p:attrNameLst>
                                          <p:attrName>ppt_w</p:attrName>
                                        </p:attrNameLst>
                                      </p:cBhvr>
                                      <p:tavLst>
                                        <p:tav tm="0">
                                          <p:val>
                                            <p:strVal val="#ppt_w+.3"/>
                                          </p:val>
                                        </p:tav>
                                        <p:tav tm="100000">
                                          <p:val>
                                            <p:strVal val="#ppt_w"/>
                                          </p:val>
                                        </p:tav>
                                      </p:tavLst>
                                    </p:anim>
                                    <p:anim calcmode="lin" valueType="num">
                                      <p:cBhvr>
                                        <p:cTn id="15" dur="1000" fill="hold"/>
                                        <p:tgtEl>
                                          <p:spTgt spid="6">
                                            <p:graphicEl>
                                              <a:dgm id="{D5149550-CCF6-4CAF-A3EF-00BFC7CFD77B}"/>
                                            </p:graphicEl>
                                          </p:spTgt>
                                        </p:tgtEl>
                                        <p:attrNameLst>
                                          <p:attrName>ppt_h</p:attrName>
                                        </p:attrNameLst>
                                      </p:cBhvr>
                                      <p:tavLst>
                                        <p:tav tm="0">
                                          <p:val>
                                            <p:strVal val="#ppt_h"/>
                                          </p:val>
                                        </p:tav>
                                        <p:tav tm="100000">
                                          <p:val>
                                            <p:strVal val="#ppt_h"/>
                                          </p:val>
                                        </p:tav>
                                      </p:tavLst>
                                    </p:anim>
                                    <p:animEffect transition="in" filter="fade">
                                      <p:cBhvr>
                                        <p:cTn id="16" dur="1000"/>
                                        <p:tgtEl>
                                          <p:spTgt spid="6">
                                            <p:graphicEl>
                                              <a:dgm id="{D5149550-CCF6-4CAF-A3EF-00BFC7CFD77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7346"/>
                                        </p:tgtEl>
                                        <p:attrNameLst>
                                          <p:attrName>style.visibility</p:attrName>
                                        </p:attrNameLst>
                                      </p:cBhvr>
                                      <p:to>
                                        <p:strVal val="visible"/>
                                      </p:to>
                                    </p:set>
                                    <p:anim calcmode="lin" valueType="num">
                                      <p:cBhvr additive="base">
                                        <p:cTn id="21" dur="500" fill="hold"/>
                                        <p:tgtEl>
                                          <p:spTgt spid="57346"/>
                                        </p:tgtEl>
                                        <p:attrNameLst>
                                          <p:attrName>ppt_x</p:attrName>
                                        </p:attrNameLst>
                                      </p:cBhvr>
                                      <p:tavLst>
                                        <p:tav tm="0">
                                          <p:val>
                                            <p:strVal val="#ppt_x"/>
                                          </p:val>
                                        </p:tav>
                                        <p:tav tm="100000">
                                          <p:val>
                                            <p:strVal val="#ppt_x"/>
                                          </p:val>
                                        </p:tav>
                                      </p:tavLst>
                                    </p:anim>
                                    <p:anim calcmode="lin" valueType="num">
                                      <p:cBhvr additive="base">
                                        <p:cTn id="22"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گام اول-مرحلۀ دوم</a:t>
            </a:r>
            <a:endParaRPr lang="fa-IR" dirty="0"/>
          </a:p>
        </p:txBody>
      </p:sp>
      <p:graphicFrame>
        <p:nvGraphicFramePr>
          <p:cNvPr id="15" name="Content Placeholder 14"/>
          <p:cNvGraphicFramePr>
            <a:graphicFrameLocks noGrp="1"/>
          </p:cNvGraphicFramePr>
          <p:nvPr>
            <p:ph idx="1"/>
          </p:nvPr>
        </p:nvGraphicFramePr>
        <p:xfrm>
          <a:off x="533400" y="14478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70960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graphicEl>
                                              <a:dgm id="{FB7DF193-85CF-472F-B4F0-72A3163B6615}"/>
                                            </p:graphicEl>
                                          </p:spTgt>
                                        </p:tgtEl>
                                        <p:attrNameLst>
                                          <p:attrName>style.visibility</p:attrName>
                                        </p:attrNameLst>
                                      </p:cBhvr>
                                      <p:to>
                                        <p:strVal val="visible"/>
                                      </p:to>
                                    </p:set>
                                    <p:anim calcmode="lin" valueType="num">
                                      <p:cBhvr>
                                        <p:cTn id="7" dur="1000" fill="hold"/>
                                        <p:tgtEl>
                                          <p:spTgt spid="15">
                                            <p:graphicEl>
                                              <a:dgm id="{FB7DF193-85CF-472F-B4F0-72A3163B6615}"/>
                                            </p:graphicEl>
                                          </p:spTgt>
                                        </p:tgtEl>
                                        <p:attrNameLst>
                                          <p:attrName>ppt_w</p:attrName>
                                        </p:attrNameLst>
                                      </p:cBhvr>
                                      <p:tavLst>
                                        <p:tav tm="0">
                                          <p:val>
                                            <p:strVal val="#ppt_w*0.70"/>
                                          </p:val>
                                        </p:tav>
                                        <p:tav tm="100000">
                                          <p:val>
                                            <p:strVal val="#ppt_w"/>
                                          </p:val>
                                        </p:tav>
                                      </p:tavLst>
                                    </p:anim>
                                    <p:anim calcmode="lin" valueType="num">
                                      <p:cBhvr>
                                        <p:cTn id="8" dur="1000" fill="hold"/>
                                        <p:tgtEl>
                                          <p:spTgt spid="15">
                                            <p:graphicEl>
                                              <a:dgm id="{FB7DF193-85CF-472F-B4F0-72A3163B6615}"/>
                                            </p:graphicEl>
                                          </p:spTgt>
                                        </p:tgtEl>
                                        <p:attrNameLst>
                                          <p:attrName>ppt_h</p:attrName>
                                        </p:attrNameLst>
                                      </p:cBhvr>
                                      <p:tavLst>
                                        <p:tav tm="0">
                                          <p:val>
                                            <p:strVal val="#ppt_h"/>
                                          </p:val>
                                        </p:tav>
                                        <p:tav tm="100000">
                                          <p:val>
                                            <p:strVal val="#ppt_h"/>
                                          </p:val>
                                        </p:tav>
                                      </p:tavLst>
                                    </p:anim>
                                    <p:animEffect transition="in" filter="fade">
                                      <p:cBhvr>
                                        <p:cTn id="9" dur="1000"/>
                                        <p:tgtEl>
                                          <p:spTgt spid="15">
                                            <p:graphicEl>
                                              <a:dgm id="{FB7DF193-85CF-472F-B4F0-72A3163B661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graphicEl>
                                              <a:dgm id="{4C04FC42-F29B-441D-8F5B-970FB907164A}"/>
                                            </p:graphicEl>
                                          </p:spTgt>
                                        </p:tgtEl>
                                        <p:attrNameLst>
                                          <p:attrName>style.visibility</p:attrName>
                                        </p:attrNameLst>
                                      </p:cBhvr>
                                      <p:to>
                                        <p:strVal val="visible"/>
                                      </p:to>
                                    </p:set>
                                    <p:anim calcmode="lin" valueType="num">
                                      <p:cBhvr>
                                        <p:cTn id="14" dur="1000" fill="hold"/>
                                        <p:tgtEl>
                                          <p:spTgt spid="15">
                                            <p:graphicEl>
                                              <a:dgm id="{4C04FC42-F29B-441D-8F5B-970FB907164A}"/>
                                            </p:graphicEl>
                                          </p:spTgt>
                                        </p:tgtEl>
                                        <p:attrNameLst>
                                          <p:attrName>ppt_w</p:attrName>
                                        </p:attrNameLst>
                                      </p:cBhvr>
                                      <p:tavLst>
                                        <p:tav tm="0">
                                          <p:val>
                                            <p:strVal val="#ppt_w*0.70"/>
                                          </p:val>
                                        </p:tav>
                                        <p:tav tm="100000">
                                          <p:val>
                                            <p:strVal val="#ppt_w"/>
                                          </p:val>
                                        </p:tav>
                                      </p:tavLst>
                                    </p:anim>
                                    <p:anim calcmode="lin" valueType="num">
                                      <p:cBhvr>
                                        <p:cTn id="15" dur="1000" fill="hold"/>
                                        <p:tgtEl>
                                          <p:spTgt spid="15">
                                            <p:graphicEl>
                                              <a:dgm id="{4C04FC42-F29B-441D-8F5B-970FB907164A}"/>
                                            </p:graphicEl>
                                          </p:spTgt>
                                        </p:tgtEl>
                                        <p:attrNameLst>
                                          <p:attrName>ppt_h</p:attrName>
                                        </p:attrNameLst>
                                      </p:cBhvr>
                                      <p:tavLst>
                                        <p:tav tm="0">
                                          <p:val>
                                            <p:strVal val="#ppt_h"/>
                                          </p:val>
                                        </p:tav>
                                        <p:tav tm="100000">
                                          <p:val>
                                            <p:strVal val="#ppt_h"/>
                                          </p:val>
                                        </p:tav>
                                      </p:tavLst>
                                    </p:anim>
                                    <p:animEffect transition="in" filter="fade">
                                      <p:cBhvr>
                                        <p:cTn id="16" dur="1000"/>
                                        <p:tgtEl>
                                          <p:spTgt spid="15">
                                            <p:graphicEl>
                                              <a:dgm id="{4C04FC42-F29B-441D-8F5B-970FB90716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گام دوم-مرحلۀ اول</a:t>
            </a:r>
            <a:endParaRPr lang="fa-IR" dirty="0"/>
          </a:p>
        </p:txBody>
      </p:sp>
      <p:graphicFrame>
        <p:nvGraphicFramePr>
          <p:cNvPr id="8" name="Content Placeholder 7"/>
          <p:cNvGraphicFramePr>
            <a:graphicFrameLocks noGrp="1"/>
          </p:cNvGraphicFramePr>
          <p:nvPr>
            <p:ph idx="1"/>
          </p:nvPr>
        </p:nvGraphicFramePr>
        <p:xfrm>
          <a:off x="381000" y="1524000"/>
          <a:ext cx="8183880" cy="41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5954" name="Picture 2"/>
          <p:cNvPicPr>
            <a:picLocks noChangeAspect="1" noChangeArrowheads="1"/>
          </p:cNvPicPr>
          <p:nvPr/>
        </p:nvPicPr>
        <p:blipFill>
          <a:blip r:embed="rId9" cstate="print"/>
          <a:srcRect/>
          <a:stretch>
            <a:fillRect/>
          </a:stretch>
        </p:blipFill>
        <p:spPr bwMode="auto">
          <a:xfrm>
            <a:off x="3733800" y="3733800"/>
            <a:ext cx="1447800" cy="389044"/>
          </a:xfrm>
          <a:prstGeom prst="rect">
            <a:avLst/>
          </a:prstGeom>
          <a:noFill/>
          <a:ln w="9525">
            <a:noFill/>
            <a:miter lim="800000"/>
            <a:headEnd/>
            <a:tailEnd/>
          </a:ln>
        </p:spPr>
      </p:pic>
      <p:sp>
        <p:nvSpPr>
          <p:cNvPr id="1259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5956" name="Object 4"/>
          <p:cNvGraphicFramePr>
            <a:graphicFrameLocks noChangeAspect="1"/>
          </p:cNvGraphicFramePr>
          <p:nvPr/>
        </p:nvGraphicFramePr>
        <p:xfrm>
          <a:off x="3581400" y="5105400"/>
          <a:ext cx="1828800" cy="376238"/>
        </p:xfrm>
        <a:graphic>
          <a:graphicData uri="http://schemas.openxmlformats.org/presentationml/2006/ole">
            <mc:AlternateContent xmlns:mc="http://schemas.openxmlformats.org/markup-compatibility/2006">
              <mc:Choice xmlns:v="urn:schemas-microsoft-com:vml" Requires="v">
                <p:oleObj spid="_x0000_s166921" name="Equation" r:id="rId10" imgW="685502" imgH="215806" progId="Equation.3">
                  <p:embed/>
                </p:oleObj>
              </mc:Choice>
              <mc:Fallback>
                <p:oleObj name="Equation" r:id="rId10" imgW="685502" imgH="21580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5105400"/>
                        <a:ext cx="182880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958" name="Rectangle 6"/>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9" name="Slide Number Placeholder 8"/>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222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graphicEl>
                                              <a:dgm id="{C0EBEB31-522E-4729-98F2-C5D72BAA9997}"/>
                                            </p:graphicEl>
                                          </p:spTgt>
                                        </p:tgtEl>
                                        <p:attrNameLst>
                                          <p:attrName>style.visibility</p:attrName>
                                        </p:attrNameLst>
                                      </p:cBhvr>
                                      <p:to>
                                        <p:strVal val="visible"/>
                                      </p:to>
                                    </p:set>
                                    <p:anim calcmode="lin" valueType="num">
                                      <p:cBhvr>
                                        <p:cTn id="7" dur="1000" fill="hold"/>
                                        <p:tgtEl>
                                          <p:spTgt spid="8">
                                            <p:graphicEl>
                                              <a:dgm id="{C0EBEB31-522E-4729-98F2-C5D72BAA9997}"/>
                                            </p:graphicEl>
                                          </p:spTgt>
                                        </p:tgtEl>
                                        <p:attrNameLst>
                                          <p:attrName>ppt_w</p:attrName>
                                        </p:attrNameLst>
                                      </p:cBhvr>
                                      <p:tavLst>
                                        <p:tav tm="0">
                                          <p:val>
                                            <p:strVal val="#ppt_w+.3"/>
                                          </p:val>
                                        </p:tav>
                                        <p:tav tm="100000">
                                          <p:val>
                                            <p:strVal val="#ppt_w"/>
                                          </p:val>
                                        </p:tav>
                                      </p:tavLst>
                                    </p:anim>
                                    <p:anim calcmode="lin" valueType="num">
                                      <p:cBhvr>
                                        <p:cTn id="8" dur="1000" fill="hold"/>
                                        <p:tgtEl>
                                          <p:spTgt spid="8">
                                            <p:graphicEl>
                                              <a:dgm id="{C0EBEB31-522E-4729-98F2-C5D72BAA9997}"/>
                                            </p:graphicEl>
                                          </p:spTgt>
                                        </p:tgtEl>
                                        <p:attrNameLst>
                                          <p:attrName>ppt_h</p:attrName>
                                        </p:attrNameLst>
                                      </p:cBhvr>
                                      <p:tavLst>
                                        <p:tav tm="0">
                                          <p:val>
                                            <p:strVal val="#ppt_h"/>
                                          </p:val>
                                        </p:tav>
                                        <p:tav tm="100000">
                                          <p:val>
                                            <p:strVal val="#ppt_h"/>
                                          </p:val>
                                        </p:tav>
                                      </p:tavLst>
                                    </p:anim>
                                    <p:animEffect transition="in" filter="fade">
                                      <p:cBhvr>
                                        <p:cTn id="9" dur="1000"/>
                                        <p:tgtEl>
                                          <p:spTgt spid="8">
                                            <p:graphicEl>
                                              <a:dgm id="{C0EBEB31-522E-4729-98F2-C5D72BAA999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
                                            <p:graphicEl>
                                              <a:dgm id="{E6BC2A6B-C216-437E-8347-96AB7681525A}"/>
                                            </p:graphicEl>
                                          </p:spTgt>
                                        </p:tgtEl>
                                        <p:attrNameLst>
                                          <p:attrName>style.visibility</p:attrName>
                                        </p:attrNameLst>
                                      </p:cBhvr>
                                      <p:to>
                                        <p:strVal val="visible"/>
                                      </p:to>
                                    </p:set>
                                    <p:anim calcmode="lin" valueType="num">
                                      <p:cBhvr>
                                        <p:cTn id="14" dur="1000" fill="hold"/>
                                        <p:tgtEl>
                                          <p:spTgt spid="8">
                                            <p:graphicEl>
                                              <a:dgm id="{E6BC2A6B-C216-437E-8347-96AB7681525A}"/>
                                            </p:graphicEl>
                                          </p:spTgt>
                                        </p:tgtEl>
                                        <p:attrNameLst>
                                          <p:attrName>ppt_w</p:attrName>
                                        </p:attrNameLst>
                                      </p:cBhvr>
                                      <p:tavLst>
                                        <p:tav tm="0">
                                          <p:val>
                                            <p:strVal val="#ppt_w+.3"/>
                                          </p:val>
                                        </p:tav>
                                        <p:tav tm="100000">
                                          <p:val>
                                            <p:strVal val="#ppt_w"/>
                                          </p:val>
                                        </p:tav>
                                      </p:tavLst>
                                    </p:anim>
                                    <p:anim calcmode="lin" valueType="num">
                                      <p:cBhvr>
                                        <p:cTn id="15" dur="1000" fill="hold"/>
                                        <p:tgtEl>
                                          <p:spTgt spid="8">
                                            <p:graphicEl>
                                              <a:dgm id="{E6BC2A6B-C216-437E-8347-96AB7681525A}"/>
                                            </p:graphicEl>
                                          </p:spTgt>
                                        </p:tgtEl>
                                        <p:attrNameLst>
                                          <p:attrName>ppt_h</p:attrName>
                                        </p:attrNameLst>
                                      </p:cBhvr>
                                      <p:tavLst>
                                        <p:tav tm="0">
                                          <p:val>
                                            <p:strVal val="#ppt_h"/>
                                          </p:val>
                                        </p:tav>
                                        <p:tav tm="100000">
                                          <p:val>
                                            <p:strVal val="#ppt_h"/>
                                          </p:val>
                                        </p:tav>
                                      </p:tavLst>
                                    </p:anim>
                                    <p:animEffect transition="in" filter="fade">
                                      <p:cBhvr>
                                        <p:cTn id="16" dur="1000"/>
                                        <p:tgtEl>
                                          <p:spTgt spid="8">
                                            <p:graphicEl>
                                              <a:dgm id="{E6BC2A6B-C216-437E-8347-96AB7681525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5954"/>
                                        </p:tgtEl>
                                        <p:attrNameLst>
                                          <p:attrName>style.visibility</p:attrName>
                                        </p:attrNameLst>
                                      </p:cBhvr>
                                      <p:to>
                                        <p:strVal val="visible"/>
                                      </p:to>
                                    </p:set>
                                    <p:anim calcmode="lin" valueType="num">
                                      <p:cBhvr>
                                        <p:cTn id="21" dur="1000" fill="hold"/>
                                        <p:tgtEl>
                                          <p:spTgt spid="125954"/>
                                        </p:tgtEl>
                                        <p:attrNameLst>
                                          <p:attrName>ppt_w</p:attrName>
                                        </p:attrNameLst>
                                      </p:cBhvr>
                                      <p:tavLst>
                                        <p:tav tm="0">
                                          <p:val>
                                            <p:strVal val="#ppt_w*0.70"/>
                                          </p:val>
                                        </p:tav>
                                        <p:tav tm="100000">
                                          <p:val>
                                            <p:strVal val="#ppt_w"/>
                                          </p:val>
                                        </p:tav>
                                      </p:tavLst>
                                    </p:anim>
                                    <p:anim calcmode="lin" valueType="num">
                                      <p:cBhvr>
                                        <p:cTn id="22" dur="1000" fill="hold"/>
                                        <p:tgtEl>
                                          <p:spTgt spid="125954"/>
                                        </p:tgtEl>
                                        <p:attrNameLst>
                                          <p:attrName>ppt_h</p:attrName>
                                        </p:attrNameLst>
                                      </p:cBhvr>
                                      <p:tavLst>
                                        <p:tav tm="0">
                                          <p:val>
                                            <p:strVal val="#ppt_h"/>
                                          </p:val>
                                        </p:tav>
                                        <p:tav tm="100000">
                                          <p:val>
                                            <p:strVal val="#ppt_h"/>
                                          </p:val>
                                        </p:tav>
                                      </p:tavLst>
                                    </p:anim>
                                    <p:animEffect transition="in" filter="fade">
                                      <p:cBhvr>
                                        <p:cTn id="23" dur="1000"/>
                                        <p:tgtEl>
                                          <p:spTgt spid="125954"/>
                                        </p:tgtEl>
                                      </p:cBhvr>
                                    </p:animEffect>
                                  </p:childTnLst>
                                </p:cTn>
                              </p:par>
                              <p:par>
                                <p:cTn id="24" presetID="55" presetClass="entr" presetSubtype="0" fill="hold" nodeType="withEffect">
                                  <p:stCondLst>
                                    <p:cond delay="0"/>
                                  </p:stCondLst>
                                  <p:childTnLst>
                                    <p:set>
                                      <p:cBhvr>
                                        <p:cTn id="25" dur="1" fill="hold">
                                          <p:stCondLst>
                                            <p:cond delay="0"/>
                                          </p:stCondLst>
                                        </p:cTn>
                                        <p:tgtEl>
                                          <p:spTgt spid="125956"/>
                                        </p:tgtEl>
                                        <p:attrNameLst>
                                          <p:attrName>style.visibility</p:attrName>
                                        </p:attrNameLst>
                                      </p:cBhvr>
                                      <p:to>
                                        <p:strVal val="visible"/>
                                      </p:to>
                                    </p:set>
                                    <p:anim calcmode="lin" valueType="num">
                                      <p:cBhvr>
                                        <p:cTn id="26" dur="1000" fill="hold"/>
                                        <p:tgtEl>
                                          <p:spTgt spid="125956"/>
                                        </p:tgtEl>
                                        <p:attrNameLst>
                                          <p:attrName>ppt_w</p:attrName>
                                        </p:attrNameLst>
                                      </p:cBhvr>
                                      <p:tavLst>
                                        <p:tav tm="0">
                                          <p:val>
                                            <p:strVal val="#ppt_w*0.70"/>
                                          </p:val>
                                        </p:tav>
                                        <p:tav tm="100000">
                                          <p:val>
                                            <p:strVal val="#ppt_w"/>
                                          </p:val>
                                        </p:tav>
                                      </p:tavLst>
                                    </p:anim>
                                    <p:anim calcmode="lin" valueType="num">
                                      <p:cBhvr>
                                        <p:cTn id="27" dur="1000" fill="hold"/>
                                        <p:tgtEl>
                                          <p:spTgt spid="125956"/>
                                        </p:tgtEl>
                                        <p:attrNameLst>
                                          <p:attrName>ppt_h</p:attrName>
                                        </p:attrNameLst>
                                      </p:cBhvr>
                                      <p:tavLst>
                                        <p:tav tm="0">
                                          <p:val>
                                            <p:strVal val="#ppt_h"/>
                                          </p:val>
                                        </p:tav>
                                        <p:tav tm="100000">
                                          <p:val>
                                            <p:strVal val="#ppt_h"/>
                                          </p:val>
                                        </p:tav>
                                      </p:tavLst>
                                    </p:anim>
                                    <p:animEffect transition="in" filter="fade">
                                      <p:cBhvr>
                                        <p:cTn id="28" dur="10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گام دوم-مرحلۀ دوم</a:t>
            </a:r>
            <a:endParaRPr lang="fa-IR" dirty="0"/>
          </a:p>
        </p:txBody>
      </p:sp>
      <p:graphicFrame>
        <p:nvGraphicFramePr>
          <p:cNvPr id="4" name="Content Placeholder 3"/>
          <p:cNvGraphicFramePr>
            <a:graphicFrameLocks noGrp="1"/>
          </p:cNvGraphicFramePr>
          <p:nvPr>
            <p:ph idx="1"/>
          </p:nvPr>
        </p:nvGraphicFramePr>
        <p:xfrm>
          <a:off x="533400" y="16764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66107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graphicEl>
                                              <a:dgm id="{98C4C392-7453-4C26-96B1-1536D451A40A}"/>
                                            </p:graphicEl>
                                          </p:spTgt>
                                        </p:tgtEl>
                                        <p:attrNameLst>
                                          <p:attrName>style.visibility</p:attrName>
                                        </p:attrNameLst>
                                      </p:cBhvr>
                                      <p:to>
                                        <p:strVal val="visible"/>
                                      </p:to>
                                    </p:set>
                                    <p:anim calcmode="lin" valueType="num">
                                      <p:cBhvr>
                                        <p:cTn id="7" dur="1000" fill="hold"/>
                                        <p:tgtEl>
                                          <p:spTgt spid="4">
                                            <p:graphicEl>
                                              <a:dgm id="{98C4C392-7453-4C26-96B1-1536D451A40A}"/>
                                            </p:graphicEl>
                                          </p:spTgt>
                                        </p:tgtEl>
                                        <p:attrNameLst>
                                          <p:attrName>ppt_w</p:attrName>
                                        </p:attrNameLst>
                                      </p:cBhvr>
                                      <p:tavLst>
                                        <p:tav tm="0">
                                          <p:val>
                                            <p:strVal val="#ppt_w*0.70"/>
                                          </p:val>
                                        </p:tav>
                                        <p:tav tm="100000">
                                          <p:val>
                                            <p:strVal val="#ppt_w"/>
                                          </p:val>
                                        </p:tav>
                                      </p:tavLst>
                                    </p:anim>
                                    <p:anim calcmode="lin" valueType="num">
                                      <p:cBhvr>
                                        <p:cTn id="8" dur="1000" fill="hold"/>
                                        <p:tgtEl>
                                          <p:spTgt spid="4">
                                            <p:graphicEl>
                                              <a:dgm id="{98C4C392-7453-4C26-96B1-1536D451A40A}"/>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98C4C392-7453-4C26-96B1-1536D451A40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A5ED5A2F-B511-43F6-90B6-122D6122F854}"/>
                                            </p:graphicEl>
                                          </p:spTgt>
                                        </p:tgtEl>
                                        <p:attrNameLst>
                                          <p:attrName>style.visibility</p:attrName>
                                        </p:attrNameLst>
                                      </p:cBhvr>
                                      <p:to>
                                        <p:strVal val="visible"/>
                                      </p:to>
                                    </p:set>
                                    <p:anim calcmode="lin" valueType="num">
                                      <p:cBhvr>
                                        <p:cTn id="14" dur="1000" fill="hold"/>
                                        <p:tgtEl>
                                          <p:spTgt spid="4">
                                            <p:graphicEl>
                                              <a:dgm id="{A5ED5A2F-B511-43F6-90B6-122D6122F854}"/>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A5ED5A2F-B511-43F6-90B6-122D6122F854}"/>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A5ED5A2F-B511-43F6-90B6-122D6122F8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گام سوم</a:t>
            </a:r>
            <a:endParaRPr lang="fa-IR" dirty="0"/>
          </a:p>
        </p:txBody>
      </p:sp>
      <p:graphicFrame>
        <p:nvGraphicFramePr>
          <p:cNvPr id="4" name="Content Placeholder 3"/>
          <p:cNvGraphicFramePr>
            <a:graphicFrameLocks noGrp="1"/>
          </p:cNvGraphicFramePr>
          <p:nvPr>
            <p:ph idx="1"/>
          </p:nvPr>
        </p:nvGraphicFramePr>
        <p:xfrm>
          <a:off x="533400" y="15240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9439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E6DFF555-8E16-42B3-BEF6-9A6E398A95AC}"/>
                                            </p:graphicEl>
                                          </p:spTgt>
                                        </p:tgtEl>
                                        <p:attrNameLst>
                                          <p:attrName>style.visibility</p:attrName>
                                        </p:attrNameLst>
                                      </p:cBhvr>
                                      <p:to>
                                        <p:strVal val="visible"/>
                                      </p:to>
                                    </p:set>
                                    <p:animEffect transition="in" filter="fade">
                                      <p:cBhvr>
                                        <p:cTn id="7" dur="1000"/>
                                        <p:tgtEl>
                                          <p:spTgt spid="4">
                                            <p:graphicEl>
                                              <a:dgm id="{E6DFF555-8E16-42B3-BEF6-9A6E398A95AC}"/>
                                            </p:graphicEl>
                                          </p:spTgt>
                                        </p:tgtEl>
                                      </p:cBhvr>
                                    </p:animEffect>
                                    <p:anim calcmode="lin" valueType="num">
                                      <p:cBhvr>
                                        <p:cTn id="8" dur="1000" fill="hold"/>
                                        <p:tgtEl>
                                          <p:spTgt spid="4">
                                            <p:graphicEl>
                                              <a:dgm id="{E6DFF555-8E16-42B3-BEF6-9A6E398A95A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E6DFF555-8E16-42B3-BEF6-9A6E398A95A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8D398994-AEF1-483E-A46E-ACE0589EEF16}"/>
                                            </p:graphicEl>
                                          </p:spTgt>
                                        </p:tgtEl>
                                        <p:attrNameLst>
                                          <p:attrName>style.visibility</p:attrName>
                                        </p:attrNameLst>
                                      </p:cBhvr>
                                      <p:to>
                                        <p:strVal val="visible"/>
                                      </p:to>
                                    </p:set>
                                    <p:animEffect transition="in" filter="fade">
                                      <p:cBhvr>
                                        <p:cTn id="14" dur="1000"/>
                                        <p:tgtEl>
                                          <p:spTgt spid="4">
                                            <p:graphicEl>
                                              <a:dgm id="{8D398994-AEF1-483E-A46E-ACE0589EEF16}"/>
                                            </p:graphicEl>
                                          </p:spTgt>
                                        </p:tgtEl>
                                      </p:cBhvr>
                                    </p:animEffect>
                                    <p:anim calcmode="lin" valueType="num">
                                      <p:cBhvr>
                                        <p:cTn id="15" dur="1000" fill="hold"/>
                                        <p:tgtEl>
                                          <p:spTgt spid="4">
                                            <p:graphicEl>
                                              <a:dgm id="{8D398994-AEF1-483E-A46E-ACE0589EEF1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8D398994-AEF1-483E-A46E-ACE0589EEF1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مدل مارکویتز-گام اول</a:t>
            </a:r>
            <a:endParaRPr lang="fa-IR" dirty="0"/>
          </a:p>
        </p:txBody>
      </p:sp>
      <p:graphicFrame>
        <p:nvGraphicFramePr>
          <p:cNvPr id="12" name="Content Placeholder 11"/>
          <p:cNvGraphicFramePr>
            <a:graphicFrameLocks noGrp="1"/>
          </p:cNvGraphicFramePr>
          <p:nvPr>
            <p:ph idx="1"/>
          </p:nvPr>
        </p:nvGraphicFramePr>
        <p:xfrm>
          <a:off x="457200" y="1676400"/>
          <a:ext cx="8183880" cy="4270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Object 3"/>
          <p:cNvGraphicFramePr>
            <a:graphicFrameLocks noChangeAspect="1"/>
          </p:cNvGraphicFramePr>
          <p:nvPr/>
        </p:nvGraphicFramePr>
        <p:xfrm>
          <a:off x="3352800" y="1905000"/>
          <a:ext cx="3079125" cy="793750"/>
        </p:xfrm>
        <a:graphic>
          <a:graphicData uri="http://schemas.openxmlformats.org/presentationml/2006/ole">
            <mc:AlternateContent xmlns:mc="http://schemas.openxmlformats.org/markup-compatibility/2006">
              <mc:Choice xmlns:v="urn:schemas-microsoft-com:vml" Requires="v">
                <p:oleObj spid="_x0000_s167959" name="Equation" r:id="rId9" imgW="837836" imgH="215806" progId="Equation.3">
                  <p:embed/>
                </p:oleObj>
              </mc:Choice>
              <mc:Fallback>
                <p:oleObj name="Equation" r:id="rId9" imgW="837836" imgH="215806"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1905000"/>
                        <a:ext cx="3079125"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038600" y="3657600"/>
          <a:ext cx="2106613" cy="1370012"/>
        </p:xfrm>
        <a:graphic>
          <a:graphicData uri="http://schemas.openxmlformats.org/presentationml/2006/ole">
            <mc:AlternateContent xmlns:mc="http://schemas.openxmlformats.org/markup-compatibility/2006">
              <mc:Choice xmlns:v="urn:schemas-microsoft-com:vml" Requires="v">
                <p:oleObj spid="_x0000_s167960" name="Equation" r:id="rId11" imgW="596900" imgH="482600" progId="Equation.3">
                  <p:embed/>
                </p:oleObj>
              </mc:Choice>
              <mc:Fallback>
                <p:oleObj name="Equation" r:id="rId11" imgW="596900" imgH="4826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3657600"/>
                        <a:ext cx="2106613" cy="1370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7961" name="Equation" r:id="rId13" imgW="114151" imgH="215619" progId="Equation.3">
                  <p:embed/>
                </p:oleObj>
              </mc:Choice>
              <mc:Fallback>
                <p:oleObj name="Equation" r:id="rId13" imgW="114151" imgH="215619"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61333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par>
                                <p:cTn id="16" presetID="2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مدل مارکویتز-گام دوم</a:t>
            </a:r>
            <a:endParaRPr lang="fa-IR" dirty="0"/>
          </a:p>
        </p:txBody>
      </p:sp>
      <p:graphicFrame>
        <p:nvGraphicFramePr>
          <p:cNvPr id="7" name="Content Placeholder 6"/>
          <p:cNvGraphicFramePr>
            <a:graphicFrameLocks noGrp="1"/>
          </p:cNvGraphicFramePr>
          <p:nvPr>
            <p:ph idx="1"/>
          </p:nvPr>
        </p:nvGraphicFramePr>
        <p:xfrm>
          <a:off x="533400" y="1828800"/>
          <a:ext cx="8183880" cy="41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2098" name="Object 2"/>
          <p:cNvGraphicFramePr>
            <a:graphicFrameLocks noChangeAspect="1"/>
          </p:cNvGraphicFramePr>
          <p:nvPr/>
        </p:nvGraphicFramePr>
        <p:xfrm>
          <a:off x="3733800" y="1905000"/>
          <a:ext cx="2695575" cy="1217613"/>
        </p:xfrm>
        <a:graphic>
          <a:graphicData uri="http://schemas.openxmlformats.org/presentationml/2006/ole">
            <mc:AlternateContent xmlns:mc="http://schemas.openxmlformats.org/markup-compatibility/2006">
              <mc:Choice xmlns:v="urn:schemas-microsoft-com:vml" Requires="v">
                <p:oleObj spid="_x0000_s168976" name="Equation" r:id="rId9" imgW="1066800" imgH="482600" progId="Equation.3">
                  <p:embed/>
                </p:oleObj>
              </mc:Choice>
              <mc:Fallback>
                <p:oleObj name="Equation" r:id="rId9" imgW="1066800" imgH="482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1905000"/>
                        <a:ext cx="2695575"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nvGraphicFramePr>
        <p:xfrm>
          <a:off x="3276600" y="4038600"/>
          <a:ext cx="3998913" cy="933450"/>
        </p:xfrm>
        <a:graphic>
          <a:graphicData uri="http://schemas.openxmlformats.org/presentationml/2006/ole">
            <mc:AlternateContent xmlns:mc="http://schemas.openxmlformats.org/markup-compatibility/2006">
              <mc:Choice xmlns:v="urn:schemas-microsoft-com:vml" Requires="v">
                <p:oleObj spid="_x0000_s168977" name="Equation" r:id="rId11" imgW="2120900" imgH="495300" progId="Equation.3">
                  <p:embed/>
                </p:oleObj>
              </mc:Choice>
              <mc:Fallback>
                <p:oleObj name="Equation" r:id="rId11" imgW="2120900" imgH="4953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038600"/>
                        <a:ext cx="3998913"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02167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32098"/>
                                        </p:tgtEl>
                                        <p:attrNameLst>
                                          <p:attrName>style.visibility</p:attrName>
                                        </p:attrNameLst>
                                      </p:cBhvr>
                                      <p:to>
                                        <p:strVal val="visible"/>
                                      </p:to>
                                    </p:set>
                                    <p:animEffect transition="in" filter="fade">
                                      <p:cBhvr>
                                        <p:cTn id="13" dur="1000"/>
                                        <p:tgtEl>
                                          <p:spTgt spid="132098"/>
                                        </p:tgtEl>
                                      </p:cBhvr>
                                    </p:animEffect>
                                    <p:anim calcmode="lin" valueType="num">
                                      <p:cBhvr>
                                        <p:cTn id="14" dur="1000" fill="hold"/>
                                        <p:tgtEl>
                                          <p:spTgt spid="132098"/>
                                        </p:tgtEl>
                                        <p:attrNameLst>
                                          <p:attrName>ppt_x</p:attrName>
                                        </p:attrNameLst>
                                      </p:cBhvr>
                                      <p:tavLst>
                                        <p:tav tm="0">
                                          <p:val>
                                            <p:strVal val="#ppt_x"/>
                                          </p:val>
                                        </p:tav>
                                        <p:tav tm="100000">
                                          <p:val>
                                            <p:strVal val="#ppt_x"/>
                                          </p:val>
                                        </p:tav>
                                      </p:tavLst>
                                    </p:anim>
                                    <p:anim calcmode="lin" valueType="num">
                                      <p:cBhvr>
                                        <p:cTn id="15" dur="900" decel="100000" fill="hold"/>
                                        <p:tgtEl>
                                          <p:spTgt spid="13209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209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2099"/>
                                        </p:tgtEl>
                                        <p:attrNameLst>
                                          <p:attrName>style.visibility</p:attrName>
                                        </p:attrNameLst>
                                      </p:cBhvr>
                                      <p:to>
                                        <p:strVal val="visible"/>
                                      </p:to>
                                    </p:set>
                                    <p:animEffect transition="in" filter="fade">
                                      <p:cBhvr>
                                        <p:cTn id="19" dur="1000"/>
                                        <p:tgtEl>
                                          <p:spTgt spid="132099"/>
                                        </p:tgtEl>
                                      </p:cBhvr>
                                    </p:animEffect>
                                    <p:anim calcmode="lin" valueType="num">
                                      <p:cBhvr>
                                        <p:cTn id="20" dur="1000" fill="hold"/>
                                        <p:tgtEl>
                                          <p:spTgt spid="132099"/>
                                        </p:tgtEl>
                                        <p:attrNameLst>
                                          <p:attrName>ppt_x</p:attrName>
                                        </p:attrNameLst>
                                      </p:cBhvr>
                                      <p:tavLst>
                                        <p:tav tm="0">
                                          <p:val>
                                            <p:strVal val="#ppt_x"/>
                                          </p:val>
                                        </p:tav>
                                        <p:tav tm="100000">
                                          <p:val>
                                            <p:strVal val="#ppt_x"/>
                                          </p:val>
                                        </p:tav>
                                      </p:tavLst>
                                    </p:anim>
                                    <p:anim calcmode="lin" valueType="num">
                                      <p:cBhvr>
                                        <p:cTn id="21" dur="900" decel="100000" fill="hold"/>
                                        <p:tgtEl>
                                          <p:spTgt spid="13209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20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مدل مارکویتز-گام سوم (فرآیند انتقال)</a:t>
            </a:r>
            <a:endParaRPr lang="fa-IR" dirty="0"/>
          </a:p>
        </p:txBody>
      </p:sp>
      <p:graphicFrame>
        <p:nvGraphicFramePr>
          <p:cNvPr id="8" name="Content Placeholder 7"/>
          <p:cNvGraphicFramePr>
            <a:graphicFrameLocks noGrp="1"/>
          </p:cNvGraphicFramePr>
          <p:nvPr>
            <p:ph idx="1"/>
          </p:nvPr>
        </p:nvGraphicFramePr>
        <p:xfrm>
          <a:off x="533400" y="1752600"/>
          <a:ext cx="8183880" cy="41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3122" name="Object 2"/>
          <p:cNvGraphicFramePr>
            <a:graphicFrameLocks noChangeAspect="1"/>
          </p:cNvGraphicFramePr>
          <p:nvPr/>
        </p:nvGraphicFramePr>
        <p:xfrm>
          <a:off x="3764280" y="1831848"/>
          <a:ext cx="3241675" cy="1338263"/>
        </p:xfrm>
        <a:graphic>
          <a:graphicData uri="http://schemas.openxmlformats.org/presentationml/2006/ole">
            <mc:AlternateContent xmlns:mc="http://schemas.openxmlformats.org/markup-compatibility/2006">
              <mc:Choice xmlns:v="urn:schemas-microsoft-com:vml" Requires="v">
                <p:oleObj spid="_x0000_s170007" name="Equation" r:id="rId9" imgW="1167893" imgH="482391" progId="Equation.3">
                  <p:embed/>
                </p:oleObj>
              </mc:Choice>
              <mc:Fallback>
                <p:oleObj name="Equation" r:id="rId9" imgW="1167893" imgH="482391"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4280" y="1831848"/>
                        <a:ext cx="3241675" cy="133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2849880" y="4059111"/>
          <a:ext cx="4900612" cy="1090612"/>
        </p:xfrm>
        <a:graphic>
          <a:graphicData uri="http://schemas.openxmlformats.org/presentationml/2006/ole">
            <mc:AlternateContent xmlns:mc="http://schemas.openxmlformats.org/markup-compatibility/2006">
              <mc:Choice xmlns:v="urn:schemas-microsoft-com:vml" Requires="v">
                <p:oleObj spid="_x0000_s170008" name="Equation" r:id="rId11" imgW="2222500" imgH="495300" progId="Equation.3">
                  <p:embed/>
                </p:oleObj>
              </mc:Choice>
              <mc:Fallback>
                <p:oleObj name="Equation" r:id="rId11" imgW="2222500" imgH="4953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9880" y="4059111"/>
                        <a:ext cx="4900612" cy="109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4" name="Object 4"/>
          <p:cNvGraphicFramePr>
            <a:graphicFrameLocks noChangeAspect="1"/>
          </p:cNvGraphicFramePr>
          <p:nvPr/>
        </p:nvGraphicFramePr>
        <p:xfrm>
          <a:off x="5038725" y="3810000"/>
          <a:ext cx="2505075" cy="473075"/>
        </p:xfrm>
        <a:graphic>
          <a:graphicData uri="http://schemas.openxmlformats.org/presentationml/2006/ole">
            <mc:AlternateContent xmlns:mc="http://schemas.openxmlformats.org/markup-compatibility/2006">
              <mc:Choice xmlns:v="urn:schemas-microsoft-com:vml" Requires="v">
                <p:oleObj spid="_x0000_s170009" name="Equation" r:id="rId13" imgW="1143000" imgH="215900" progId="Equation.3">
                  <p:embed/>
                </p:oleObj>
              </mc:Choice>
              <mc:Fallback>
                <p:oleObj name="Equation" r:id="rId13" imgW="1143000" imgH="21590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8725" y="3810000"/>
                        <a:ext cx="2505075"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6607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graphicEl>
                                              <a:dgm id="{9420B9B6-B079-44D6-8FCE-978A2A5DC53D}"/>
                                            </p:graphicEl>
                                          </p:spTgt>
                                        </p:tgtEl>
                                        <p:attrNameLst>
                                          <p:attrName>style.visibility</p:attrName>
                                        </p:attrNameLst>
                                      </p:cBhvr>
                                      <p:to>
                                        <p:strVal val="visible"/>
                                      </p:to>
                                    </p:set>
                                    <p:animEffect transition="in" filter="fade">
                                      <p:cBhvr>
                                        <p:cTn id="7" dur="800" decel="100000"/>
                                        <p:tgtEl>
                                          <p:spTgt spid="8">
                                            <p:graphicEl>
                                              <a:dgm id="{9420B9B6-B079-44D6-8FCE-978A2A5DC53D}"/>
                                            </p:graphicEl>
                                          </p:spTgt>
                                        </p:tgtEl>
                                      </p:cBhvr>
                                    </p:animEffect>
                                    <p:anim calcmode="lin" valueType="num">
                                      <p:cBhvr>
                                        <p:cTn id="8" dur="800" decel="100000" fill="hold"/>
                                        <p:tgtEl>
                                          <p:spTgt spid="8">
                                            <p:graphicEl>
                                              <a:dgm id="{9420B9B6-B079-44D6-8FCE-978A2A5DC53D}"/>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graphicEl>
                                              <a:dgm id="{9420B9B6-B079-44D6-8FCE-978A2A5DC53D}"/>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graphicEl>
                                              <a:dgm id="{9420B9B6-B079-44D6-8FCE-978A2A5DC53D}"/>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graphicEl>
                                              <a:dgm id="{9420B9B6-B079-44D6-8FCE-978A2A5DC53D}"/>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graphicEl>
                                              <a:dgm id="{9420B9B6-B079-44D6-8FCE-978A2A5DC53D}"/>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8">
                                            <p:graphicEl>
                                              <a:dgm id="{243BF3A8-30AA-4B48-8D84-71CE78BB8605}"/>
                                            </p:graphicEl>
                                          </p:spTgt>
                                        </p:tgtEl>
                                        <p:attrNameLst>
                                          <p:attrName>style.visibility</p:attrName>
                                        </p:attrNameLst>
                                      </p:cBhvr>
                                      <p:to>
                                        <p:strVal val="visible"/>
                                      </p:to>
                                    </p:set>
                                    <p:animEffect transition="in" filter="fade">
                                      <p:cBhvr>
                                        <p:cTn id="17" dur="800" decel="100000"/>
                                        <p:tgtEl>
                                          <p:spTgt spid="8">
                                            <p:graphicEl>
                                              <a:dgm id="{243BF3A8-30AA-4B48-8D84-71CE78BB8605}"/>
                                            </p:graphicEl>
                                          </p:spTgt>
                                        </p:tgtEl>
                                      </p:cBhvr>
                                    </p:animEffect>
                                    <p:anim calcmode="lin" valueType="num">
                                      <p:cBhvr>
                                        <p:cTn id="18" dur="800" decel="100000" fill="hold"/>
                                        <p:tgtEl>
                                          <p:spTgt spid="8">
                                            <p:graphicEl>
                                              <a:dgm id="{243BF3A8-30AA-4B48-8D84-71CE78BB8605}"/>
                                            </p:graphicEl>
                                          </p:spTgt>
                                        </p:tgtEl>
                                        <p:attrNameLst>
                                          <p:attrName>style.rotation</p:attrName>
                                        </p:attrNameLst>
                                      </p:cBhvr>
                                      <p:tavLst>
                                        <p:tav tm="0">
                                          <p:val>
                                            <p:fltVal val="-90"/>
                                          </p:val>
                                        </p:tav>
                                        <p:tav tm="100000">
                                          <p:val>
                                            <p:fltVal val="0"/>
                                          </p:val>
                                        </p:tav>
                                      </p:tavLst>
                                    </p:anim>
                                    <p:anim calcmode="lin" valueType="num">
                                      <p:cBhvr>
                                        <p:cTn id="19" dur="800" decel="100000" fill="hold"/>
                                        <p:tgtEl>
                                          <p:spTgt spid="8">
                                            <p:graphicEl>
                                              <a:dgm id="{243BF3A8-30AA-4B48-8D84-71CE78BB8605}"/>
                                            </p:graphic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8">
                                            <p:graphicEl>
                                              <a:dgm id="{243BF3A8-30AA-4B48-8D84-71CE78BB8605}"/>
                                            </p:graphic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graphicEl>
                                              <a:dgm id="{243BF3A8-30AA-4B48-8D84-71CE78BB8605}"/>
                                            </p:graphic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graphicEl>
                                              <a:dgm id="{243BF3A8-30AA-4B48-8D84-71CE78BB8605}"/>
                                            </p:graphic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8">
                                            <p:graphicEl>
                                              <a:dgm id="{1B3F6E43-0102-4E04-9D93-29CD85C1C951}"/>
                                            </p:graphicEl>
                                          </p:spTgt>
                                        </p:tgtEl>
                                        <p:attrNameLst>
                                          <p:attrName>style.visibility</p:attrName>
                                        </p:attrNameLst>
                                      </p:cBhvr>
                                      <p:to>
                                        <p:strVal val="visible"/>
                                      </p:to>
                                    </p:set>
                                    <p:animEffect transition="in" filter="fade">
                                      <p:cBhvr>
                                        <p:cTn id="27" dur="800" decel="100000"/>
                                        <p:tgtEl>
                                          <p:spTgt spid="8">
                                            <p:graphicEl>
                                              <a:dgm id="{1B3F6E43-0102-4E04-9D93-29CD85C1C951}"/>
                                            </p:graphicEl>
                                          </p:spTgt>
                                        </p:tgtEl>
                                      </p:cBhvr>
                                    </p:animEffect>
                                    <p:anim calcmode="lin" valueType="num">
                                      <p:cBhvr>
                                        <p:cTn id="28" dur="800" decel="100000" fill="hold"/>
                                        <p:tgtEl>
                                          <p:spTgt spid="8">
                                            <p:graphicEl>
                                              <a:dgm id="{1B3F6E43-0102-4E04-9D93-29CD85C1C951}"/>
                                            </p:graphicEl>
                                          </p:spTgt>
                                        </p:tgtEl>
                                        <p:attrNameLst>
                                          <p:attrName>style.rotation</p:attrName>
                                        </p:attrNameLst>
                                      </p:cBhvr>
                                      <p:tavLst>
                                        <p:tav tm="0">
                                          <p:val>
                                            <p:fltVal val="-90"/>
                                          </p:val>
                                        </p:tav>
                                        <p:tav tm="100000">
                                          <p:val>
                                            <p:fltVal val="0"/>
                                          </p:val>
                                        </p:tav>
                                      </p:tavLst>
                                    </p:anim>
                                    <p:anim calcmode="lin" valueType="num">
                                      <p:cBhvr>
                                        <p:cTn id="29" dur="800" decel="100000" fill="hold"/>
                                        <p:tgtEl>
                                          <p:spTgt spid="8">
                                            <p:graphicEl>
                                              <a:dgm id="{1B3F6E43-0102-4E04-9D93-29CD85C1C951}"/>
                                            </p:graphic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8">
                                            <p:graphicEl>
                                              <a:dgm id="{1B3F6E43-0102-4E04-9D93-29CD85C1C951}"/>
                                            </p:graphic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graphicEl>
                                              <a:dgm id="{1B3F6E43-0102-4E04-9D93-29CD85C1C951}"/>
                                            </p:graphic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graphicEl>
                                              <a:dgm id="{1B3F6E43-0102-4E04-9D93-29CD85C1C951}"/>
                                            </p:graphic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
                                            <p:graphicEl>
                                              <a:dgm id="{29C09F4E-4F9A-447A-AF65-3B9766059398}"/>
                                            </p:graphicEl>
                                          </p:spTgt>
                                        </p:tgtEl>
                                        <p:attrNameLst>
                                          <p:attrName>style.visibility</p:attrName>
                                        </p:attrNameLst>
                                      </p:cBhvr>
                                      <p:to>
                                        <p:strVal val="visible"/>
                                      </p:to>
                                    </p:set>
                                    <p:animEffect transition="in" filter="fade">
                                      <p:cBhvr>
                                        <p:cTn id="37" dur="800" decel="100000"/>
                                        <p:tgtEl>
                                          <p:spTgt spid="8">
                                            <p:graphicEl>
                                              <a:dgm id="{29C09F4E-4F9A-447A-AF65-3B9766059398}"/>
                                            </p:graphicEl>
                                          </p:spTgt>
                                        </p:tgtEl>
                                      </p:cBhvr>
                                    </p:animEffect>
                                    <p:anim calcmode="lin" valueType="num">
                                      <p:cBhvr>
                                        <p:cTn id="38" dur="800" decel="100000" fill="hold"/>
                                        <p:tgtEl>
                                          <p:spTgt spid="8">
                                            <p:graphicEl>
                                              <a:dgm id="{29C09F4E-4F9A-447A-AF65-3B9766059398}"/>
                                            </p:graphicEl>
                                          </p:spTgt>
                                        </p:tgtEl>
                                        <p:attrNameLst>
                                          <p:attrName>style.rotation</p:attrName>
                                        </p:attrNameLst>
                                      </p:cBhvr>
                                      <p:tavLst>
                                        <p:tav tm="0">
                                          <p:val>
                                            <p:fltVal val="-90"/>
                                          </p:val>
                                        </p:tav>
                                        <p:tav tm="100000">
                                          <p:val>
                                            <p:fltVal val="0"/>
                                          </p:val>
                                        </p:tav>
                                      </p:tavLst>
                                    </p:anim>
                                    <p:anim calcmode="lin" valueType="num">
                                      <p:cBhvr>
                                        <p:cTn id="39" dur="800" decel="100000" fill="hold"/>
                                        <p:tgtEl>
                                          <p:spTgt spid="8">
                                            <p:graphicEl>
                                              <a:dgm id="{29C09F4E-4F9A-447A-AF65-3B9766059398}"/>
                                            </p:graphic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8">
                                            <p:graphicEl>
                                              <a:dgm id="{29C09F4E-4F9A-447A-AF65-3B9766059398}"/>
                                            </p:graphic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graphicEl>
                                              <a:dgm id="{29C09F4E-4F9A-447A-AF65-3B9766059398}"/>
                                            </p:graphic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graphicEl>
                                              <a:dgm id="{29C09F4E-4F9A-447A-AF65-3B9766059398}"/>
                                            </p:graphic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33122"/>
                                        </p:tgtEl>
                                        <p:attrNameLst>
                                          <p:attrName>style.visibility</p:attrName>
                                        </p:attrNameLst>
                                      </p:cBhvr>
                                      <p:to>
                                        <p:strVal val="visible"/>
                                      </p:to>
                                    </p:set>
                                    <p:animEffect transition="in" filter="wipe(down)">
                                      <p:cBhvr>
                                        <p:cTn id="47" dur="580">
                                          <p:stCondLst>
                                            <p:cond delay="0"/>
                                          </p:stCondLst>
                                        </p:cTn>
                                        <p:tgtEl>
                                          <p:spTgt spid="133122"/>
                                        </p:tgtEl>
                                      </p:cBhvr>
                                    </p:animEffect>
                                    <p:anim calcmode="lin" valueType="num">
                                      <p:cBhvr>
                                        <p:cTn id="48" dur="1822" tmFilter="0,0; 0.14,0.36; 0.43,0.73; 0.71,0.91; 1.0,1.0">
                                          <p:stCondLst>
                                            <p:cond delay="0"/>
                                          </p:stCondLst>
                                        </p:cTn>
                                        <p:tgtEl>
                                          <p:spTgt spid="13312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312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312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312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3122"/>
                                        </p:tgtEl>
                                        <p:attrNameLst>
                                          <p:attrName>ppt_y</p:attrName>
                                        </p:attrNameLst>
                                      </p:cBhvr>
                                      <p:tavLst>
                                        <p:tav tm="0" fmla="#ppt_y-sin(pi*$)/81">
                                          <p:val>
                                            <p:fltVal val="0"/>
                                          </p:val>
                                        </p:tav>
                                        <p:tav tm="100000">
                                          <p:val>
                                            <p:fltVal val="1"/>
                                          </p:val>
                                        </p:tav>
                                      </p:tavLst>
                                    </p:anim>
                                    <p:animScale>
                                      <p:cBhvr>
                                        <p:cTn id="53" dur="26">
                                          <p:stCondLst>
                                            <p:cond delay="650"/>
                                          </p:stCondLst>
                                        </p:cTn>
                                        <p:tgtEl>
                                          <p:spTgt spid="133122"/>
                                        </p:tgtEl>
                                      </p:cBhvr>
                                      <p:to x="100000" y="60000"/>
                                    </p:animScale>
                                    <p:animScale>
                                      <p:cBhvr>
                                        <p:cTn id="54" dur="166" decel="50000">
                                          <p:stCondLst>
                                            <p:cond delay="676"/>
                                          </p:stCondLst>
                                        </p:cTn>
                                        <p:tgtEl>
                                          <p:spTgt spid="133122"/>
                                        </p:tgtEl>
                                      </p:cBhvr>
                                      <p:to x="100000" y="100000"/>
                                    </p:animScale>
                                    <p:animScale>
                                      <p:cBhvr>
                                        <p:cTn id="55" dur="26">
                                          <p:stCondLst>
                                            <p:cond delay="1312"/>
                                          </p:stCondLst>
                                        </p:cTn>
                                        <p:tgtEl>
                                          <p:spTgt spid="133122"/>
                                        </p:tgtEl>
                                      </p:cBhvr>
                                      <p:to x="100000" y="80000"/>
                                    </p:animScale>
                                    <p:animScale>
                                      <p:cBhvr>
                                        <p:cTn id="56" dur="166" decel="50000">
                                          <p:stCondLst>
                                            <p:cond delay="1338"/>
                                          </p:stCondLst>
                                        </p:cTn>
                                        <p:tgtEl>
                                          <p:spTgt spid="133122"/>
                                        </p:tgtEl>
                                      </p:cBhvr>
                                      <p:to x="100000" y="100000"/>
                                    </p:animScale>
                                    <p:animScale>
                                      <p:cBhvr>
                                        <p:cTn id="57" dur="26">
                                          <p:stCondLst>
                                            <p:cond delay="1642"/>
                                          </p:stCondLst>
                                        </p:cTn>
                                        <p:tgtEl>
                                          <p:spTgt spid="133122"/>
                                        </p:tgtEl>
                                      </p:cBhvr>
                                      <p:to x="100000" y="90000"/>
                                    </p:animScale>
                                    <p:animScale>
                                      <p:cBhvr>
                                        <p:cTn id="58" dur="166" decel="50000">
                                          <p:stCondLst>
                                            <p:cond delay="1668"/>
                                          </p:stCondLst>
                                        </p:cTn>
                                        <p:tgtEl>
                                          <p:spTgt spid="133122"/>
                                        </p:tgtEl>
                                      </p:cBhvr>
                                      <p:to x="100000" y="100000"/>
                                    </p:animScale>
                                    <p:animScale>
                                      <p:cBhvr>
                                        <p:cTn id="59" dur="26">
                                          <p:stCondLst>
                                            <p:cond delay="1808"/>
                                          </p:stCondLst>
                                        </p:cTn>
                                        <p:tgtEl>
                                          <p:spTgt spid="133122"/>
                                        </p:tgtEl>
                                      </p:cBhvr>
                                      <p:to x="100000" y="95000"/>
                                    </p:animScale>
                                    <p:animScale>
                                      <p:cBhvr>
                                        <p:cTn id="60" dur="166" decel="50000">
                                          <p:stCondLst>
                                            <p:cond delay="1834"/>
                                          </p:stCondLst>
                                        </p:cTn>
                                        <p:tgtEl>
                                          <p:spTgt spid="133122"/>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133123"/>
                                        </p:tgtEl>
                                        <p:attrNameLst>
                                          <p:attrName>style.visibility</p:attrName>
                                        </p:attrNameLst>
                                      </p:cBhvr>
                                      <p:to>
                                        <p:strVal val="visible"/>
                                      </p:to>
                                    </p:set>
                                    <p:animEffect transition="in" filter="wipe(down)">
                                      <p:cBhvr>
                                        <p:cTn id="65" dur="580">
                                          <p:stCondLst>
                                            <p:cond delay="0"/>
                                          </p:stCondLst>
                                        </p:cTn>
                                        <p:tgtEl>
                                          <p:spTgt spid="133123"/>
                                        </p:tgtEl>
                                      </p:cBhvr>
                                    </p:animEffect>
                                    <p:anim calcmode="lin" valueType="num">
                                      <p:cBhvr>
                                        <p:cTn id="66" dur="1822" tmFilter="0,0; 0.14,0.36; 0.43,0.73; 0.71,0.91; 1.0,1.0">
                                          <p:stCondLst>
                                            <p:cond delay="0"/>
                                          </p:stCondLst>
                                        </p:cTn>
                                        <p:tgtEl>
                                          <p:spTgt spid="13312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3312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3312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3312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33123"/>
                                        </p:tgtEl>
                                        <p:attrNameLst>
                                          <p:attrName>ppt_y</p:attrName>
                                        </p:attrNameLst>
                                      </p:cBhvr>
                                      <p:tavLst>
                                        <p:tav tm="0" fmla="#ppt_y-sin(pi*$)/81">
                                          <p:val>
                                            <p:fltVal val="0"/>
                                          </p:val>
                                        </p:tav>
                                        <p:tav tm="100000">
                                          <p:val>
                                            <p:fltVal val="1"/>
                                          </p:val>
                                        </p:tav>
                                      </p:tavLst>
                                    </p:anim>
                                    <p:animScale>
                                      <p:cBhvr>
                                        <p:cTn id="71" dur="26">
                                          <p:stCondLst>
                                            <p:cond delay="650"/>
                                          </p:stCondLst>
                                        </p:cTn>
                                        <p:tgtEl>
                                          <p:spTgt spid="133123"/>
                                        </p:tgtEl>
                                      </p:cBhvr>
                                      <p:to x="100000" y="60000"/>
                                    </p:animScale>
                                    <p:animScale>
                                      <p:cBhvr>
                                        <p:cTn id="72" dur="166" decel="50000">
                                          <p:stCondLst>
                                            <p:cond delay="676"/>
                                          </p:stCondLst>
                                        </p:cTn>
                                        <p:tgtEl>
                                          <p:spTgt spid="133123"/>
                                        </p:tgtEl>
                                      </p:cBhvr>
                                      <p:to x="100000" y="100000"/>
                                    </p:animScale>
                                    <p:animScale>
                                      <p:cBhvr>
                                        <p:cTn id="73" dur="26">
                                          <p:stCondLst>
                                            <p:cond delay="1312"/>
                                          </p:stCondLst>
                                        </p:cTn>
                                        <p:tgtEl>
                                          <p:spTgt spid="133123"/>
                                        </p:tgtEl>
                                      </p:cBhvr>
                                      <p:to x="100000" y="80000"/>
                                    </p:animScale>
                                    <p:animScale>
                                      <p:cBhvr>
                                        <p:cTn id="74" dur="166" decel="50000">
                                          <p:stCondLst>
                                            <p:cond delay="1338"/>
                                          </p:stCondLst>
                                        </p:cTn>
                                        <p:tgtEl>
                                          <p:spTgt spid="133123"/>
                                        </p:tgtEl>
                                      </p:cBhvr>
                                      <p:to x="100000" y="100000"/>
                                    </p:animScale>
                                    <p:animScale>
                                      <p:cBhvr>
                                        <p:cTn id="75" dur="26">
                                          <p:stCondLst>
                                            <p:cond delay="1642"/>
                                          </p:stCondLst>
                                        </p:cTn>
                                        <p:tgtEl>
                                          <p:spTgt spid="133123"/>
                                        </p:tgtEl>
                                      </p:cBhvr>
                                      <p:to x="100000" y="90000"/>
                                    </p:animScale>
                                    <p:animScale>
                                      <p:cBhvr>
                                        <p:cTn id="76" dur="166" decel="50000">
                                          <p:stCondLst>
                                            <p:cond delay="1668"/>
                                          </p:stCondLst>
                                        </p:cTn>
                                        <p:tgtEl>
                                          <p:spTgt spid="133123"/>
                                        </p:tgtEl>
                                      </p:cBhvr>
                                      <p:to x="100000" y="100000"/>
                                    </p:animScale>
                                    <p:animScale>
                                      <p:cBhvr>
                                        <p:cTn id="77" dur="26">
                                          <p:stCondLst>
                                            <p:cond delay="1808"/>
                                          </p:stCondLst>
                                        </p:cTn>
                                        <p:tgtEl>
                                          <p:spTgt spid="133123"/>
                                        </p:tgtEl>
                                      </p:cBhvr>
                                      <p:to x="100000" y="95000"/>
                                    </p:animScale>
                                    <p:animScale>
                                      <p:cBhvr>
                                        <p:cTn id="78" dur="166" decel="50000">
                                          <p:stCondLst>
                                            <p:cond delay="1834"/>
                                          </p:stCondLst>
                                        </p:cTn>
                                        <p:tgtEl>
                                          <p:spTgt spid="133123"/>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133124"/>
                                        </p:tgtEl>
                                        <p:attrNameLst>
                                          <p:attrName>style.visibility</p:attrName>
                                        </p:attrNameLst>
                                      </p:cBhvr>
                                      <p:to>
                                        <p:strVal val="visible"/>
                                      </p:to>
                                    </p:set>
                                    <p:animEffect transition="in" filter="wipe(down)">
                                      <p:cBhvr>
                                        <p:cTn id="81" dur="580">
                                          <p:stCondLst>
                                            <p:cond delay="0"/>
                                          </p:stCondLst>
                                        </p:cTn>
                                        <p:tgtEl>
                                          <p:spTgt spid="133124"/>
                                        </p:tgtEl>
                                      </p:cBhvr>
                                    </p:animEffect>
                                    <p:anim calcmode="lin" valueType="num">
                                      <p:cBhvr>
                                        <p:cTn id="82" dur="1822" tmFilter="0,0; 0.14,0.36; 0.43,0.73; 0.71,0.91; 1.0,1.0">
                                          <p:stCondLst>
                                            <p:cond delay="0"/>
                                          </p:stCondLst>
                                        </p:cTn>
                                        <p:tgtEl>
                                          <p:spTgt spid="133124"/>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33124"/>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33124"/>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33124"/>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33124"/>
                                        </p:tgtEl>
                                        <p:attrNameLst>
                                          <p:attrName>ppt_y</p:attrName>
                                        </p:attrNameLst>
                                      </p:cBhvr>
                                      <p:tavLst>
                                        <p:tav tm="0" fmla="#ppt_y-sin(pi*$)/81">
                                          <p:val>
                                            <p:fltVal val="0"/>
                                          </p:val>
                                        </p:tav>
                                        <p:tav tm="100000">
                                          <p:val>
                                            <p:fltVal val="1"/>
                                          </p:val>
                                        </p:tav>
                                      </p:tavLst>
                                    </p:anim>
                                    <p:animScale>
                                      <p:cBhvr>
                                        <p:cTn id="87" dur="26">
                                          <p:stCondLst>
                                            <p:cond delay="650"/>
                                          </p:stCondLst>
                                        </p:cTn>
                                        <p:tgtEl>
                                          <p:spTgt spid="133124"/>
                                        </p:tgtEl>
                                      </p:cBhvr>
                                      <p:to x="100000" y="60000"/>
                                    </p:animScale>
                                    <p:animScale>
                                      <p:cBhvr>
                                        <p:cTn id="88" dur="166" decel="50000">
                                          <p:stCondLst>
                                            <p:cond delay="676"/>
                                          </p:stCondLst>
                                        </p:cTn>
                                        <p:tgtEl>
                                          <p:spTgt spid="133124"/>
                                        </p:tgtEl>
                                      </p:cBhvr>
                                      <p:to x="100000" y="100000"/>
                                    </p:animScale>
                                    <p:animScale>
                                      <p:cBhvr>
                                        <p:cTn id="89" dur="26">
                                          <p:stCondLst>
                                            <p:cond delay="1312"/>
                                          </p:stCondLst>
                                        </p:cTn>
                                        <p:tgtEl>
                                          <p:spTgt spid="133124"/>
                                        </p:tgtEl>
                                      </p:cBhvr>
                                      <p:to x="100000" y="80000"/>
                                    </p:animScale>
                                    <p:animScale>
                                      <p:cBhvr>
                                        <p:cTn id="90" dur="166" decel="50000">
                                          <p:stCondLst>
                                            <p:cond delay="1338"/>
                                          </p:stCondLst>
                                        </p:cTn>
                                        <p:tgtEl>
                                          <p:spTgt spid="133124"/>
                                        </p:tgtEl>
                                      </p:cBhvr>
                                      <p:to x="100000" y="100000"/>
                                    </p:animScale>
                                    <p:animScale>
                                      <p:cBhvr>
                                        <p:cTn id="91" dur="26">
                                          <p:stCondLst>
                                            <p:cond delay="1642"/>
                                          </p:stCondLst>
                                        </p:cTn>
                                        <p:tgtEl>
                                          <p:spTgt spid="133124"/>
                                        </p:tgtEl>
                                      </p:cBhvr>
                                      <p:to x="100000" y="90000"/>
                                    </p:animScale>
                                    <p:animScale>
                                      <p:cBhvr>
                                        <p:cTn id="92" dur="166" decel="50000">
                                          <p:stCondLst>
                                            <p:cond delay="1668"/>
                                          </p:stCondLst>
                                        </p:cTn>
                                        <p:tgtEl>
                                          <p:spTgt spid="133124"/>
                                        </p:tgtEl>
                                      </p:cBhvr>
                                      <p:to x="100000" y="100000"/>
                                    </p:animScale>
                                    <p:animScale>
                                      <p:cBhvr>
                                        <p:cTn id="93" dur="26">
                                          <p:stCondLst>
                                            <p:cond delay="1808"/>
                                          </p:stCondLst>
                                        </p:cTn>
                                        <p:tgtEl>
                                          <p:spTgt spid="133124"/>
                                        </p:tgtEl>
                                      </p:cBhvr>
                                      <p:to x="100000" y="95000"/>
                                    </p:animScale>
                                    <p:animScale>
                                      <p:cBhvr>
                                        <p:cTn id="94" dur="166" decel="50000">
                                          <p:stCondLst>
                                            <p:cond delay="1834"/>
                                          </p:stCondLst>
                                        </p:cTn>
                                        <p:tgtEl>
                                          <p:spTgt spid="133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5800" y="457200"/>
          <a:ext cx="80772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مدل تک‌عاملی</a:t>
            </a:r>
            <a:endParaRPr lang="fa-IR" dirty="0"/>
          </a:p>
        </p:txBody>
      </p:sp>
      <p:graphicFrame>
        <p:nvGraphicFramePr>
          <p:cNvPr id="6" name="Content Placeholder 5"/>
          <p:cNvGraphicFramePr>
            <a:graphicFrameLocks noGrp="1"/>
          </p:cNvGraphicFramePr>
          <p:nvPr>
            <p:ph idx="1"/>
          </p:nvPr>
        </p:nvGraphicFramePr>
        <p:xfrm>
          <a:off x="457200" y="1676400"/>
          <a:ext cx="8183880" cy="41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6194" name="Object 2"/>
          <p:cNvGraphicFramePr>
            <a:graphicFrameLocks noChangeAspect="1"/>
          </p:cNvGraphicFramePr>
          <p:nvPr/>
        </p:nvGraphicFramePr>
        <p:xfrm>
          <a:off x="3048000" y="3170238"/>
          <a:ext cx="3079750" cy="793750"/>
        </p:xfrm>
        <a:graphic>
          <a:graphicData uri="http://schemas.openxmlformats.org/presentationml/2006/ole">
            <mc:AlternateContent xmlns:mc="http://schemas.openxmlformats.org/markup-compatibility/2006">
              <mc:Choice xmlns:v="urn:schemas-microsoft-com:vml" Requires="v">
                <p:oleObj spid="_x0000_s171024" name="Equation" r:id="rId9" imgW="837836" imgH="215806" progId="Equation.3">
                  <p:embed/>
                </p:oleObj>
              </mc:Choice>
              <mc:Fallback>
                <p:oleObj name="Equation" r:id="rId9" imgW="837836" imgH="215806"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3170238"/>
                        <a:ext cx="30797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195" name="Object 3"/>
          <p:cNvGraphicFramePr>
            <a:graphicFrameLocks noChangeAspect="1"/>
          </p:cNvGraphicFramePr>
          <p:nvPr/>
        </p:nvGraphicFramePr>
        <p:xfrm>
          <a:off x="3124200" y="4344988"/>
          <a:ext cx="3271837" cy="1370012"/>
        </p:xfrm>
        <a:graphic>
          <a:graphicData uri="http://schemas.openxmlformats.org/presentationml/2006/ole">
            <mc:AlternateContent xmlns:mc="http://schemas.openxmlformats.org/markup-compatibility/2006">
              <mc:Choice xmlns:v="urn:schemas-microsoft-com:vml" Requires="v">
                <p:oleObj spid="_x0000_s171025" name="Equation" r:id="rId11" imgW="927100" imgH="482600" progId="Equation.3">
                  <p:embed/>
                </p:oleObj>
              </mc:Choice>
              <mc:Fallback>
                <p:oleObj name="Equation" r:id="rId11" imgW="927100" imgH="4826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4344988"/>
                        <a:ext cx="3271837" cy="1370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1521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36194"/>
                                        </p:tgtEl>
                                        <p:attrNameLst>
                                          <p:attrName>style.visibility</p:attrName>
                                        </p:attrNameLst>
                                      </p:cBhvr>
                                      <p:to>
                                        <p:strVal val="visible"/>
                                      </p:to>
                                    </p:set>
                                    <p:animEffect transition="in" filter="box(in)">
                                      <p:cBhvr>
                                        <p:cTn id="13" dur="500"/>
                                        <p:tgtEl>
                                          <p:spTgt spid="13619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6195"/>
                                        </p:tgtEl>
                                        <p:attrNameLst>
                                          <p:attrName>style.visibility</p:attrName>
                                        </p:attrNameLst>
                                      </p:cBhvr>
                                      <p:to>
                                        <p:strVal val="visible"/>
                                      </p:to>
                                    </p:set>
                                    <p:anim calcmode="lin" valueType="num">
                                      <p:cBhvr>
                                        <p:cTn id="18" dur="500" fill="hold"/>
                                        <p:tgtEl>
                                          <p:spTgt spid="136195"/>
                                        </p:tgtEl>
                                        <p:attrNameLst>
                                          <p:attrName>ppt_w</p:attrName>
                                        </p:attrNameLst>
                                      </p:cBhvr>
                                      <p:tavLst>
                                        <p:tav tm="0">
                                          <p:val>
                                            <p:fltVal val="0"/>
                                          </p:val>
                                        </p:tav>
                                        <p:tav tm="100000">
                                          <p:val>
                                            <p:strVal val="#ppt_w"/>
                                          </p:val>
                                        </p:tav>
                                      </p:tavLst>
                                    </p:anim>
                                    <p:anim calcmode="lin" valueType="num">
                                      <p:cBhvr>
                                        <p:cTn id="19" dur="500" fill="hold"/>
                                        <p:tgtEl>
                                          <p:spTgt spid="136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مدل تک‌عاملی</a:t>
            </a:r>
            <a:endParaRPr lang="fa-IR" dirty="0"/>
          </a:p>
        </p:txBody>
      </p:sp>
      <p:graphicFrame>
        <p:nvGraphicFramePr>
          <p:cNvPr id="9" name="Content Placeholder 8"/>
          <p:cNvGraphicFramePr>
            <a:graphicFrameLocks noGrp="1"/>
          </p:cNvGraphicFramePr>
          <p:nvPr>
            <p:ph idx="1"/>
          </p:nvPr>
        </p:nvGraphicFramePr>
        <p:xfrm>
          <a:off x="457200" y="1524000"/>
          <a:ext cx="8183880" cy="442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7220" name="Object 4"/>
          <p:cNvGraphicFramePr>
            <a:graphicFrameLocks noChangeAspect="1"/>
          </p:cNvGraphicFramePr>
          <p:nvPr/>
        </p:nvGraphicFramePr>
        <p:xfrm>
          <a:off x="2087880" y="2920689"/>
          <a:ext cx="4495799" cy="1654359"/>
        </p:xfrm>
        <a:graphic>
          <a:graphicData uri="http://schemas.openxmlformats.org/presentationml/2006/ole">
            <mc:AlternateContent xmlns:mc="http://schemas.openxmlformats.org/markup-compatibility/2006">
              <mc:Choice xmlns:v="urn:schemas-microsoft-com:vml" Requires="v">
                <p:oleObj spid="_x0000_s172048" name="Equation" r:id="rId9" imgW="2616200" imgH="965200" progId="Equation.3">
                  <p:embed/>
                </p:oleObj>
              </mc:Choice>
              <mc:Fallback>
                <p:oleObj name="Equation" r:id="rId9" imgW="2616200" imgH="9652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7880" y="2920689"/>
                        <a:ext cx="4495799" cy="1654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222" name="Object 6"/>
          <p:cNvGraphicFramePr>
            <a:graphicFrameLocks noChangeAspect="1"/>
          </p:cNvGraphicFramePr>
          <p:nvPr/>
        </p:nvGraphicFramePr>
        <p:xfrm>
          <a:off x="2022793" y="4727448"/>
          <a:ext cx="4979987" cy="957263"/>
        </p:xfrm>
        <a:graphic>
          <a:graphicData uri="http://schemas.openxmlformats.org/presentationml/2006/ole">
            <mc:AlternateContent xmlns:mc="http://schemas.openxmlformats.org/markup-compatibility/2006">
              <mc:Choice xmlns:v="urn:schemas-microsoft-com:vml" Requires="v">
                <p:oleObj spid="_x0000_s172049" name="Equation" r:id="rId11" imgW="2641600" imgH="508000" progId="Equation.3">
                  <p:embed/>
                </p:oleObj>
              </mc:Choice>
              <mc:Fallback>
                <p:oleObj name="Equation" r:id="rId11" imgW="2641600" imgH="5080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2793" y="4727448"/>
                        <a:ext cx="4979987"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068015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مدل تک‌عاملی</a:t>
            </a:r>
            <a:endParaRPr lang="fa-IR" dirty="0"/>
          </a:p>
        </p:txBody>
      </p:sp>
      <p:graphicFrame>
        <p:nvGraphicFramePr>
          <p:cNvPr id="7" name="Content Placeholder 6"/>
          <p:cNvGraphicFramePr>
            <a:graphicFrameLocks noGrp="1"/>
          </p:cNvGraphicFramePr>
          <p:nvPr>
            <p:ph idx="1"/>
          </p:nvPr>
        </p:nvGraphicFramePr>
        <p:xfrm>
          <a:off x="457200" y="1524000"/>
          <a:ext cx="8183880" cy="41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8242" name="Object 2"/>
          <p:cNvGraphicFramePr>
            <a:graphicFrameLocks noChangeAspect="1"/>
          </p:cNvGraphicFramePr>
          <p:nvPr/>
        </p:nvGraphicFramePr>
        <p:xfrm>
          <a:off x="2824996" y="2746248"/>
          <a:ext cx="3485633" cy="1142999"/>
        </p:xfrm>
        <a:graphic>
          <a:graphicData uri="http://schemas.openxmlformats.org/presentationml/2006/ole">
            <mc:AlternateContent xmlns:mc="http://schemas.openxmlformats.org/markup-compatibility/2006">
              <mc:Choice xmlns:v="urn:schemas-microsoft-com:vml" Requires="v">
                <p:oleObj spid="_x0000_s173079" name="Equation" r:id="rId9" imgW="1549400" imgH="508000" progId="Equation.3">
                  <p:embed/>
                </p:oleObj>
              </mc:Choice>
              <mc:Fallback>
                <p:oleObj name="Equation" r:id="rId9" imgW="1549400" imgH="5080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4996" y="2746248"/>
                        <a:ext cx="3485633" cy="1142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8243" name="Object 3"/>
          <p:cNvGraphicFramePr>
            <a:graphicFrameLocks noChangeAspect="1"/>
          </p:cNvGraphicFramePr>
          <p:nvPr/>
        </p:nvGraphicFramePr>
        <p:xfrm>
          <a:off x="2343468" y="4346448"/>
          <a:ext cx="4368800" cy="1063625"/>
        </p:xfrm>
        <a:graphic>
          <a:graphicData uri="http://schemas.openxmlformats.org/presentationml/2006/ole">
            <mc:AlternateContent xmlns:mc="http://schemas.openxmlformats.org/markup-compatibility/2006">
              <mc:Choice xmlns:v="urn:schemas-microsoft-com:vml" Requires="v">
                <p:oleObj spid="_x0000_s173080" name="Equation" r:id="rId11" imgW="1981200" imgH="482600" progId="Equation.3">
                  <p:embed/>
                </p:oleObj>
              </mc:Choice>
              <mc:Fallback>
                <p:oleObj name="Equation" r:id="rId11" imgW="1981200" imgH="4826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3468" y="4346448"/>
                        <a:ext cx="4368800"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8244" name="Object 4"/>
          <p:cNvGraphicFramePr>
            <a:graphicFrameLocks noChangeAspect="1"/>
          </p:cNvGraphicFramePr>
          <p:nvPr/>
        </p:nvGraphicFramePr>
        <p:xfrm>
          <a:off x="4013518" y="3889248"/>
          <a:ext cx="2309812" cy="473075"/>
        </p:xfrm>
        <a:graphic>
          <a:graphicData uri="http://schemas.openxmlformats.org/presentationml/2006/ole">
            <mc:AlternateContent xmlns:mc="http://schemas.openxmlformats.org/markup-compatibility/2006">
              <mc:Choice xmlns:v="urn:schemas-microsoft-com:vml" Requires="v">
                <p:oleObj spid="_x0000_s173081" name="Equation" r:id="rId13" imgW="1053643" imgH="215806" progId="Equation.3">
                  <p:embed/>
                </p:oleObj>
              </mc:Choice>
              <mc:Fallback>
                <p:oleObj name="Equation" r:id="rId13" imgW="1053643" imgH="215806"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13518" y="3889248"/>
                        <a:ext cx="2309812"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294626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t>رویکردهای پیش‌بینی نقدینگی</a:t>
            </a:r>
            <a:endParaRPr lang="fa-IR" b="0" dirty="0"/>
          </a:p>
        </p:txBody>
      </p:sp>
      <p:sp>
        <p:nvSpPr>
          <p:cNvPr id="6" name="Rectangle 5"/>
          <p:cNvSpPr/>
          <p:nvPr/>
        </p:nvSpPr>
        <p:spPr>
          <a:xfrm>
            <a:off x="503238" y="1766880"/>
            <a:ext cx="8183562" cy="4536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912416" y="1501200"/>
            <a:ext cx="5728493" cy="531360"/>
          </a:xfrm>
          <a:custGeom>
            <a:avLst/>
            <a:gdLst>
              <a:gd name="connsiteX0" fmla="*/ 0 w 5728493"/>
              <a:gd name="connsiteY0" fmla="*/ 88562 h 531360"/>
              <a:gd name="connsiteX1" fmla="*/ 25939 w 5728493"/>
              <a:gd name="connsiteY1" fmla="*/ 25939 h 531360"/>
              <a:gd name="connsiteX2" fmla="*/ 88562 w 5728493"/>
              <a:gd name="connsiteY2" fmla="*/ 0 h 531360"/>
              <a:gd name="connsiteX3" fmla="*/ 5639931 w 5728493"/>
              <a:gd name="connsiteY3" fmla="*/ 0 h 531360"/>
              <a:gd name="connsiteX4" fmla="*/ 5702554 w 5728493"/>
              <a:gd name="connsiteY4" fmla="*/ 25939 h 531360"/>
              <a:gd name="connsiteX5" fmla="*/ 5728493 w 5728493"/>
              <a:gd name="connsiteY5" fmla="*/ 88562 h 531360"/>
              <a:gd name="connsiteX6" fmla="*/ 5728493 w 5728493"/>
              <a:gd name="connsiteY6" fmla="*/ 442798 h 531360"/>
              <a:gd name="connsiteX7" fmla="*/ 5702554 w 5728493"/>
              <a:gd name="connsiteY7" fmla="*/ 505421 h 531360"/>
              <a:gd name="connsiteX8" fmla="*/ 5639931 w 5728493"/>
              <a:gd name="connsiteY8" fmla="*/ 531360 h 531360"/>
              <a:gd name="connsiteX9" fmla="*/ 88562 w 5728493"/>
              <a:gd name="connsiteY9" fmla="*/ 531360 h 531360"/>
              <a:gd name="connsiteX10" fmla="*/ 25939 w 5728493"/>
              <a:gd name="connsiteY10" fmla="*/ 505421 h 531360"/>
              <a:gd name="connsiteX11" fmla="*/ 0 w 5728493"/>
              <a:gd name="connsiteY11" fmla="*/ 442798 h 531360"/>
              <a:gd name="connsiteX12" fmla="*/ 0 w 5728493"/>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531360">
                <a:moveTo>
                  <a:pt x="0" y="88562"/>
                </a:moveTo>
                <a:cubicBezTo>
                  <a:pt x="0" y="65074"/>
                  <a:pt x="9331" y="42548"/>
                  <a:pt x="25939" y="25939"/>
                </a:cubicBezTo>
                <a:cubicBezTo>
                  <a:pt x="42548" y="9330"/>
                  <a:pt x="65074" y="0"/>
                  <a:pt x="88562" y="0"/>
                </a:cubicBezTo>
                <a:lnTo>
                  <a:pt x="5639931" y="0"/>
                </a:lnTo>
                <a:cubicBezTo>
                  <a:pt x="5663419" y="0"/>
                  <a:pt x="5685945" y="9331"/>
                  <a:pt x="5702554" y="25939"/>
                </a:cubicBezTo>
                <a:cubicBezTo>
                  <a:pt x="5719163" y="42548"/>
                  <a:pt x="5728493" y="65074"/>
                  <a:pt x="5728493" y="88562"/>
                </a:cubicBezTo>
                <a:lnTo>
                  <a:pt x="5728493" y="442798"/>
                </a:lnTo>
                <a:cubicBezTo>
                  <a:pt x="5728493" y="466286"/>
                  <a:pt x="5719162" y="488812"/>
                  <a:pt x="5702554" y="505421"/>
                </a:cubicBezTo>
                <a:cubicBezTo>
                  <a:pt x="5685945" y="522030"/>
                  <a:pt x="5663419" y="531360"/>
                  <a:pt x="5639931"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2462" tIns="25939" rIns="242462" bIns="25939"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پیش‌بینی بر مبنای جریان نقدی </a:t>
            </a:r>
            <a:endParaRPr lang="en-US" sz="1800" kern="1200" dirty="0">
              <a:cs typeface="B Titr" pitchFamily="2" charset="-78"/>
            </a:endParaRPr>
          </a:p>
        </p:txBody>
      </p:sp>
      <p:sp>
        <p:nvSpPr>
          <p:cNvPr id="8" name="Rectangle 7"/>
          <p:cNvSpPr/>
          <p:nvPr/>
        </p:nvSpPr>
        <p:spPr>
          <a:xfrm>
            <a:off x="503238" y="2583360"/>
            <a:ext cx="8183562" cy="4536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912416" y="2317680"/>
            <a:ext cx="5728493" cy="531360"/>
          </a:xfrm>
          <a:custGeom>
            <a:avLst/>
            <a:gdLst>
              <a:gd name="connsiteX0" fmla="*/ 0 w 5728493"/>
              <a:gd name="connsiteY0" fmla="*/ 88562 h 531360"/>
              <a:gd name="connsiteX1" fmla="*/ 25939 w 5728493"/>
              <a:gd name="connsiteY1" fmla="*/ 25939 h 531360"/>
              <a:gd name="connsiteX2" fmla="*/ 88562 w 5728493"/>
              <a:gd name="connsiteY2" fmla="*/ 0 h 531360"/>
              <a:gd name="connsiteX3" fmla="*/ 5639931 w 5728493"/>
              <a:gd name="connsiteY3" fmla="*/ 0 h 531360"/>
              <a:gd name="connsiteX4" fmla="*/ 5702554 w 5728493"/>
              <a:gd name="connsiteY4" fmla="*/ 25939 h 531360"/>
              <a:gd name="connsiteX5" fmla="*/ 5728493 w 5728493"/>
              <a:gd name="connsiteY5" fmla="*/ 88562 h 531360"/>
              <a:gd name="connsiteX6" fmla="*/ 5728493 w 5728493"/>
              <a:gd name="connsiteY6" fmla="*/ 442798 h 531360"/>
              <a:gd name="connsiteX7" fmla="*/ 5702554 w 5728493"/>
              <a:gd name="connsiteY7" fmla="*/ 505421 h 531360"/>
              <a:gd name="connsiteX8" fmla="*/ 5639931 w 5728493"/>
              <a:gd name="connsiteY8" fmla="*/ 531360 h 531360"/>
              <a:gd name="connsiteX9" fmla="*/ 88562 w 5728493"/>
              <a:gd name="connsiteY9" fmla="*/ 531360 h 531360"/>
              <a:gd name="connsiteX10" fmla="*/ 25939 w 5728493"/>
              <a:gd name="connsiteY10" fmla="*/ 505421 h 531360"/>
              <a:gd name="connsiteX11" fmla="*/ 0 w 5728493"/>
              <a:gd name="connsiteY11" fmla="*/ 442798 h 531360"/>
              <a:gd name="connsiteX12" fmla="*/ 0 w 5728493"/>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531360">
                <a:moveTo>
                  <a:pt x="0" y="88562"/>
                </a:moveTo>
                <a:cubicBezTo>
                  <a:pt x="0" y="65074"/>
                  <a:pt x="9331" y="42548"/>
                  <a:pt x="25939" y="25939"/>
                </a:cubicBezTo>
                <a:cubicBezTo>
                  <a:pt x="42548" y="9330"/>
                  <a:pt x="65074" y="0"/>
                  <a:pt x="88562" y="0"/>
                </a:cubicBezTo>
                <a:lnTo>
                  <a:pt x="5639931" y="0"/>
                </a:lnTo>
                <a:cubicBezTo>
                  <a:pt x="5663419" y="0"/>
                  <a:pt x="5685945" y="9331"/>
                  <a:pt x="5702554" y="25939"/>
                </a:cubicBezTo>
                <a:cubicBezTo>
                  <a:pt x="5719163" y="42548"/>
                  <a:pt x="5728493" y="65074"/>
                  <a:pt x="5728493" y="88562"/>
                </a:cubicBezTo>
                <a:lnTo>
                  <a:pt x="5728493" y="442798"/>
                </a:lnTo>
                <a:cubicBezTo>
                  <a:pt x="5728493" y="466286"/>
                  <a:pt x="5719162" y="488812"/>
                  <a:pt x="5702554" y="505421"/>
                </a:cubicBezTo>
                <a:cubicBezTo>
                  <a:pt x="5685945" y="522030"/>
                  <a:pt x="5663419" y="531360"/>
                  <a:pt x="5639931"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2462" tIns="25939" rIns="242462" bIns="25939"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پیش‌بینی بر مبنای ترازنامه</a:t>
            </a:r>
            <a:endParaRPr lang="en-US" sz="1800" kern="1200" dirty="0">
              <a:cs typeface="B Titr" pitchFamily="2" charset="-78"/>
            </a:endParaRPr>
          </a:p>
        </p:txBody>
      </p:sp>
      <p:sp>
        <p:nvSpPr>
          <p:cNvPr id="10" name="Rectangle 9"/>
          <p:cNvSpPr/>
          <p:nvPr/>
        </p:nvSpPr>
        <p:spPr>
          <a:xfrm>
            <a:off x="503238" y="3399840"/>
            <a:ext cx="8183562" cy="4536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12416" y="3134160"/>
            <a:ext cx="5728493" cy="531360"/>
          </a:xfrm>
          <a:custGeom>
            <a:avLst/>
            <a:gdLst>
              <a:gd name="connsiteX0" fmla="*/ 0 w 5728493"/>
              <a:gd name="connsiteY0" fmla="*/ 88562 h 531360"/>
              <a:gd name="connsiteX1" fmla="*/ 25939 w 5728493"/>
              <a:gd name="connsiteY1" fmla="*/ 25939 h 531360"/>
              <a:gd name="connsiteX2" fmla="*/ 88562 w 5728493"/>
              <a:gd name="connsiteY2" fmla="*/ 0 h 531360"/>
              <a:gd name="connsiteX3" fmla="*/ 5639931 w 5728493"/>
              <a:gd name="connsiteY3" fmla="*/ 0 h 531360"/>
              <a:gd name="connsiteX4" fmla="*/ 5702554 w 5728493"/>
              <a:gd name="connsiteY4" fmla="*/ 25939 h 531360"/>
              <a:gd name="connsiteX5" fmla="*/ 5728493 w 5728493"/>
              <a:gd name="connsiteY5" fmla="*/ 88562 h 531360"/>
              <a:gd name="connsiteX6" fmla="*/ 5728493 w 5728493"/>
              <a:gd name="connsiteY6" fmla="*/ 442798 h 531360"/>
              <a:gd name="connsiteX7" fmla="*/ 5702554 w 5728493"/>
              <a:gd name="connsiteY7" fmla="*/ 505421 h 531360"/>
              <a:gd name="connsiteX8" fmla="*/ 5639931 w 5728493"/>
              <a:gd name="connsiteY8" fmla="*/ 531360 h 531360"/>
              <a:gd name="connsiteX9" fmla="*/ 88562 w 5728493"/>
              <a:gd name="connsiteY9" fmla="*/ 531360 h 531360"/>
              <a:gd name="connsiteX10" fmla="*/ 25939 w 5728493"/>
              <a:gd name="connsiteY10" fmla="*/ 505421 h 531360"/>
              <a:gd name="connsiteX11" fmla="*/ 0 w 5728493"/>
              <a:gd name="connsiteY11" fmla="*/ 442798 h 531360"/>
              <a:gd name="connsiteX12" fmla="*/ 0 w 5728493"/>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531360">
                <a:moveTo>
                  <a:pt x="0" y="88562"/>
                </a:moveTo>
                <a:cubicBezTo>
                  <a:pt x="0" y="65074"/>
                  <a:pt x="9331" y="42548"/>
                  <a:pt x="25939" y="25939"/>
                </a:cubicBezTo>
                <a:cubicBezTo>
                  <a:pt x="42548" y="9330"/>
                  <a:pt x="65074" y="0"/>
                  <a:pt x="88562" y="0"/>
                </a:cubicBezTo>
                <a:lnTo>
                  <a:pt x="5639931" y="0"/>
                </a:lnTo>
                <a:cubicBezTo>
                  <a:pt x="5663419" y="0"/>
                  <a:pt x="5685945" y="9331"/>
                  <a:pt x="5702554" y="25939"/>
                </a:cubicBezTo>
                <a:cubicBezTo>
                  <a:pt x="5719163" y="42548"/>
                  <a:pt x="5728493" y="65074"/>
                  <a:pt x="5728493" y="88562"/>
                </a:cubicBezTo>
                <a:lnTo>
                  <a:pt x="5728493" y="442798"/>
                </a:lnTo>
                <a:cubicBezTo>
                  <a:pt x="5728493" y="466286"/>
                  <a:pt x="5719162" y="488812"/>
                  <a:pt x="5702554" y="505421"/>
                </a:cubicBezTo>
                <a:cubicBezTo>
                  <a:pt x="5685945" y="522030"/>
                  <a:pt x="5663419" y="531360"/>
                  <a:pt x="5639931"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2462" tIns="25939" rIns="242462" bIns="25939"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پیش‌بینی بر مبنای درآمد</a:t>
            </a:r>
            <a:endParaRPr lang="en-US" sz="1800" kern="1200" dirty="0">
              <a:cs typeface="B Titr" pitchFamily="2" charset="-78"/>
            </a:endParaRPr>
          </a:p>
        </p:txBody>
      </p:sp>
      <p:sp>
        <p:nvSpPr>
          <p:cNvPr id="12" name="Rectangle 11"/>
          <p:cNvSpPr/>
          <p:nvPr/>
        </p:nvSpPr>
        <p:spPr>
          <a:xfrm>
            <a:off x="503238" y="4216320"/>
            <a:ext cx="8183562" cy="4536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912416" y="3950640"/>
            <a:ext cx="5728493" cy="531360"/>
          </a:xfrm>
          <a:custGeom>
            <a:avLst/>
            <a:gdLst>
              <a:gd name="connsiteX0" fmla="*/ 0 w 5728493"/>
              <a:gd name="connsiteY0" fmla="*/ 88562 h 531360"/>
              <a:gd name="connsiteX1" fmla="*/ 25939 w 5728493"/>
              <a:gd name="connsiteY1" fmla="*/ 25939 h 531360"/>
              <a:gd name="connsiteX2" fmla="*/ 88562 w 5728493"/>
              <a:gd name="connsiteY2" fmla="*/ 0 h 531360"/>
              <a:gd name="connsiteX3" fmla="*/ 5639931 w 5728493"/>
              <a:gd name="connsiteY3" fmla="*/ 0 h 531360"/>
              <a:gd name="connsiteX4" fmla="*/ 5702554 w 5728493"/>
              <a:gd name="connsiteY4" fmla="*/ 25939 h 531360"/>
              <a:gd name="connsiteX5" fmla="*/ 5728493 w 5728493"/>
              <a:gd name="connsiteY5" fmla="*/ 88562 h 531360"/>
              <a:gd name="connsiteX6" fmla="*/ 5728493 w 5728493"/>
              <a:gd name="connsiteY6" fmla="*/ 442798 h 531360"/>
              <a:gd name="connsiteX7" fmla="*/ 5702554 w 5728493"/>
              <a:gd name="connsiteY7" fmla="*/ 505421 h 531360"/>
              <a:gd name="connsiteX8" fmla="*/ 5639931 w 5728493"/>
              <a:gd name="connsiteY8" fmla="*/ 531360 h 531360"/>
              <a:gd name="connsiteX9" fmla="*/ 88562 w 5728493"/>
              <a:gd name="connsiteY9" fmla="*/ 531360 h 531360"/>
              <a:gd name="connsiteX10" fmla="*/ 25939 w 5728493"/>
              <a:gd name="connsiteY10" fmla="*/ 505421 h 531360"/>
              <a:gd name="connsiteX11" fmla="*/ 0 w 5728493"/>
              <a:gd name="connsiteY11" fmla="*/ 442798 h 531360"/>
              <a:gd name="connsiteX12" fmla="*/ 0 w 5728493"/>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531360">
                <a:moveTo>
                  <a:pt x="0" y="88562"/>
                </a:moveTo>
                <a:cubicBezTo>
                  <a:pt x="0" y="65074"/>
                  <a:pt x="9331" y="42548"/>
                  <a:pt x="25939" y="25939"/>
                </a:cubicBezTo>
                <a:cubicBezTo>
                  <a:pt x="42548" y="9330"/>
                  <a:pt x="65074" y="0"/>
                  <a:pt x="88562" y="0"/>
                </a:cubicBezTo>
                <a:lnTo>
                  <a:pt x="5639931" y="0"/>
                </a:lnTo>
                <a:cubicBezTo>
                  <a:pt x="5663419" y="0"/>
                  <a:pt x="5685945" y="9331"/>
                  <a:pt x="5702554" y="25939"/>
                </a:cubicBezTo>
                <a:cubicBezTo>
                  <a:pt x="5719163" y="42548"/>
                  <a:pt x="5728493" y="65074"/>
                  <a:pt x="5728493" y="88562"/>
                </a:cubicBezTo>
                <a:lnTo>
                  <a:pt x="5728493" y="442798"/>
                </a:lnTo>
                <a:cubicBezTo>
                  <a:pt x="5728493" y="466286"/>
                  <a:pt x="5719162" y="488812"/>
                  <a:pt x="5702554" y="505421"/>
                </a:cubicBezTo>
                <a:cubicBezTo>
                  <a:pt x="5685945" y="522030"/>
                  <a:pt x="5663419" y="531360"/>
                  <a:pt x="5639931"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2462" tIns="25939" rIns="242462" bIns="25939"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پیش‌بینی بر مبنای مطالعۀ ساختار سپرده‌ها </a:t>
            </a:r>
            <a:endParaRPr lang="fa-IR" sz="1800" kern="1200" dirty="0">
              <a:cs typeface="B Titr" pitchFamily="2" charset="-78"/>
            </a:endParaRPr>
          </a:p>
        </p:txBody>
      </p:sp>
      <p:sp>
        <p:nvSpPr>
          <p:cNvPr id="14" name="Rectangle 13"/>
          <p:cNvSpPr/>
          <p:nvPr/>
        </p:nvSpPr>
        <p:spPr>
          <a:xfrm>
            <a:off x="503238" y="5032800"/>
            <a:ext cx="8183562" cy="4536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912416" y="4767120"/>
            <a:ext cx="5728493" cy="531360"/>
          </a:xfrm>
          <a:custGeom>
            <a:avLst/>
            <a:gdLst>
              <a:gd name="connsiteX0" fmla="*/ 0 w 5728493"/>
              <a:gd name="connsiteY0" fmla="*/ 88562 h 531360"/>
              <a:gd name="connsiteX1" fmla="*/ 25939 w 5728493"/>
              <a:gd name="connsiteY1" fmla="*/ 25939 h 531360"/>
              <a:gd name="connsiteX2" fmla="*/ 88562 w 5728493"/>
              <a:gd name="connsiteY2" fmla="*/ 0 h 531360"/>
              <a:gd name="connsiteX3" fmla="*/ 5639931 w 5728493"/>
              <a:gd name="connsiteY3" fmla="*/ 0 h 531360"/>
              <a:gd name="connsiteX4" fmla="*/ 5702554 w 5728493"/>
              <a:gd name="connsiteY4" fmla="*/ 25939 h 531360"/>
              <a:gd name="connsiteX5" fmla="*/ 5728493 w 5728493"/>
              <a:gd name="connsiteY5" fmla="*/ 88562 h 531360"/>
              <a:gd name="connsiteX6" fmla="*/ 5728493 w 5728493"/>
              <a:gd name="connsiteY6" fmla="*/ 442798 h 531360"/>
              <a:gd name="connsiteX7" fmla="*/ 5702554 w 5728493"/>
              <a:gd name="connsiteY7" fmla="*/ 505421 h 531360"/>
              <a:gd name="connsiteX8" fmla="*/ 5639931 w 5728493"/>
              <a:gd name="connsiteY8" fmla="*/ 531360 h 531360"/>
              <a:gd name="connsiteX9" fmla="*/ 88562 w 5728493"/>
              <a:gd name="connsiteY9" fmla="*/ 531360 h 531360"/>
              <a:gd name="connsiteX10" fmla="*/ 25939 w 5728493"/>
              <a:gd name="connsiteY10" fmla="*/ 505421 h 531360"/>
              <a:gd name="connsiteX11" fmla="*/ 0 w 5728493"/>
              <a:gd name="connsiteY11" fmla="*/ 442798 h 531360"/>
              <a:gd name="connsiteX12" fmla="*/ 0 w 5728493"/>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531360">
                <a:moveTo>
                  <a:pt x="0" y="88562"/>
                </a:moveTo>
                <a:cubicBezTo>
                  <a:pt x="0" y="65074"/>
                  <a:pt x="9331" y="42548"/>
                  <a:pt x="25939" y="25939"/>
                </a:cubicBezTo>
                <a:cubicBezTo>
                  <a:pt x="42548" y="9330"/>
                  <a:pt x="65074" y="0"/>
                  <a:pt x="88562" y="0"/>
                </a:cubicBezTo>
                <a:lnTo>
                  <a:pt x="5639931" y="0"/>
                </a:lnTo>
                <a:cubicBezTo>
                  <a:pt x="5663419" y="0"/>
                  <a:pt x="5685945" y="9331"/>
                  <a:pt x="5702554" y="25939"/>
                </a:cubicBezTo>
                <a:cubicBezTo>
                  <a:pt x="5719163" y="42548"/>
                  <a:pt x="5728493" y="65074"/>
                  <a:pt x="5728493" y="88562"/>
                </a:cubicBezTo>
                <a:lnTo>
                  <a:pt x="5728493" y="442798"/>
                </a:lnTo>
                <a:cubicBezTo>
                  <a:pt x="5728493" y="466286"/>
                  <a:pt x="5719162" y="488812"/>
                  <a:pt x="5702554" y="505421"/>
                </a:cubicBezTo>
                <a:cubicBezTo>
                  <a:pt x="5685945" y="522030"/>
                  <a:pt x="5663419" y="531360"/>
                  <a:pt x="5639931"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2462" tIns="25939" rIns="242462" bIns="25939"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شاخص‌های نقدینگی</a:t>
            </a:r>
            <a:endParaRPr lang="fa-IR" sz="1800" kern="1200" dirty="0">
              <a:cs typeface="B Titr" pitchFamily="2" charset="-78"/>
            </a:endParaRPr>
          </a:p>
        </p:txBody>
      </p:sp>
      <p:sp>
        <p:nvSpPr>
          <p:cNvPr id="16" name="Slide Number Placeholder 15"/>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05946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0.05"/>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anim calcmode="lin" valueType="num">
                                      <p:cBhvr>
                                        <p:cTn id="17" dur="500" fill="hold"/>
                                        <p:tgtEl>
                                          <p:spTgt spid="6"/>
                                        </p:tgtEl>
                                        <p:attrNameLst>
                                          <p:attrName>ppt_x</p:attrName>
                                        </p:attrNameLst>
                                      </p:cBhvr>
                                      <p:tavLst>
                                        <p:tav tm="0">
                                          <p:val>
                                            <p:strVal val="#ppt_x-.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Effect transition="in" filter="fade">
                                      <p:cBhvr>
                                        <p:cTn id="19" dur="500"/>
                                        <p:tgtEl>
                                          <p:spTgt spid="6"/>
                                        </p:tgtEl>
                                      </p:cBhvr>
                                    </p:animEffect>
                                  </p:childTnLst>
                                </p:cTn>
                              </p:par>
                            </p:childTnLst>
                          </p:cTn>
                        </p:par>
                        <p:par>
                          <p:cTn id="20" fill="hold">
                            <p:stCondLst>
                              <p:cond delay="1000"/>
                            </p:stCondLst>
                            <p:childTnLst>
                              <p:par>
                                <p:cTn id="21" presetID="54" presetClass="entr" presetSubtype="0" accel="10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childTnLst>
                          </p:cTn>
                        </p:par>
                        <p:par>
                          <p:cTn id="28" fill="hold">
                            <p:stCondLst>
                              <p:cond delay="1500"/>
                            </p:stCondLst>
                            <p:childTnLst>
                              <p:par>
                                <p:cTn id="29" presetID="54" presetClass="entr" presetSubtype="0" accel="100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ppt_w*0.05"/>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anim calcmode="lin" valueType="num">
                                      <p:cBhvr>
                                        <p:cTn id="33" dur="500" fill="hold"/>
                                        <p:tgtEl>
                                          <p:spTgt spid="8"/>
                                        </p:tgtEl>
                                        <p:attrNameLst>
                                          <p:attrName>ppt_x</p:attrName>
                                        </p:attrNameLst>
                                      </p:cBhvr>
                                      <p:tavLst>
                                        <p:tav tm="0">
                                          <p:val>
                                            <p:strVal val="#ppt_x-.2"/>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Effect transition="in" filter="fade">
                                      <p:cBhvr>
                                        <p:cTn id="35" dur="500"/>
                                        <p:tgtEl>
                                          <p:spTgt spid="8"/>
                                        </p:tgtEl>
                                      </p:cBhvr>
                                    </p:animEffect>
                                  </p:childTnLst>
                                </p:cTn>
                              </p:par>
                            </p:childTnLst>
                          </p:cTn>
                        </p:par>
                        <p:par>
                          <p:cTn id="36" fill="hold">
                            <p:stCondLst>
                              <p:cond delay="2000"/>
                            </p:stCondLst>
                            <p:childTnLst>
                              <p:par>
                                <p:cTn id="37" presetID="54" presetClass="entr" presetSubtype="0" accel="10000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ppt_w*0.05"/>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anim calcmode="lin" valueType="num">
                                      <p:cBhvr>
                                        <p:cTn id="41" dur="500" fill="hold"/>
                                        <p:tgtEl>
                                          <p:spTgt spid="11"/>
                                        </p:tgtEl>
                                        <p:attrNameLst>
                                          <p:attrName>ppt_x</p:attrName>
                                        </p:attrNameLst>
                                      </p:cBhvr>
                                      <p:tavLst>
                                        <p:tav tm="0">
                                          <p:val>
                                            <p:strVal val="#ppt_x-.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Effect transition="in" filter="fade">
                                      <p:cBhvr>
                                        <p:cTn id="43" dur="500"/>
                                        <p:tgtEl>
                                          <p:spTgt spid="11"/>
                                        </p:tgtEl>
                                      </p:cBhvr>
                                    </p:animEffect>
                                  </p:childTnLst>
                                </p:cTn>
                              </p:par>
                            </p:childTnLst>
                          </p:cTn>
                        </p:par>
                        <p:par>
                          <p:cTn id="44" fill="hold">
                            <p:stCondLst>
                              <p:cond delay="2500"/>
                            </p:stCondLst>
                            <p:childTnLst>
                              <p:par>
                                <p:cTn id="45" presetID="54" presetClass="entr" presetSubtype="0" ac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strVal val="#ppt_w*0.05"/>
                                          </p:val>
                                        </p:tav>
                                        <p:tav tm="100000">
                                          <p:val>
                                            <p:strVal val="#ppt_w"/>
                                          </p:val>
                                        </p:tav>
                                      </p:tavLst>
                                    </p:anim>
                                    <p:anim calcmode="lin" valueType="num">
                                      <p:cBhvr>
                                        <p:cTn id="48" dur="500" fill="hold"/>
                                        <p:tgtEl>
                                          <p:spTgt spid="10"/>
                                        </p:tgtEl>
                                        <p:attrNameLst>
                                          <p:attrName>ppt_h</p:attrName>
                                        </p:attrNameLst>
                                      </p:cBhvr>
                                      <p:tavLst>
                                        <p:tav tm="0">
                                          <p:val>
                                            <p:strVal val="#ppt_h"/>
                                          </p:val>
                                        </p:tav>
                                        <p:tav tm="100000">
                                          <p:val>
                                            <p:strVal val="#ppt_h"/>
                                          </p:val>
                                        </p:tav>
                                      </p:tavLst>
                                    </p:anim>
                                    <p:anim calcmode="lin" valueType="num">
                                      <p:cBhvr>
                                        <p:cTn id="49" dur="500" fill="hold"/>
                                        <p:tgtEl>
                                          <p:spTgt spid="10"/>
                                        </p:tgtEl>
                                        <p:attrNameLst>
                                          <p:attrName>ppt_x</p:attrName>
                                        </p:attrNameLst>
                                      </p:cBhvr>
                                      <p:tavLst>
                                        <p:tav tm="0">
                                          <p:val>
                                            <p:strVal val="#ppt_x-.2"/>
                                          </p:val>
                                        </p:tav>
                                        <p:tav tm="100000">
                                          <p:val>
                                            <p:strVal val="#ppt_x"/>
                                          </p:val>
                                        </p:tav>
                                      </p:tavLst>
                                    </p:anim>
                                    <p:anim calcmode="lin" valueType="num">
                                      <p:cBhvr>
                                        <p:cTn id="50" dur="500" fill="hold"/>
                                        <p:tgtEl>
                                          <p:spTgt spid="10"/>
                                        </p:tgtEl>
                                        <p:attrNameLst>
                                          <p:attrName>ppt_y</p:attrName>
                                        </p:attrNameLst>
                                      </p:cBhvr>
                                      <p:tavLst>
                                        <p:tav tm="0">
                                          <p:val>
                                            <p:strVal val="#ppt_y"/>
                                          </p:val>
                                        </p:tav>
                                        <p:tav tm="100000">
                                          <p:val>
                                            <p:strVal val="#ppt_y"/>
                                          </p:val>
                                        </p:tav>
                                      </p:tavLst>
                                    </p:anim>
                                    <p:animEffect transition="in" filter="fade">
                                      <p:cBhvr>
                                        <p:cTn id="51" dur="500"/>
                                        <p:tgtEl>
                                          <p:spTgt spid="10"/>
                                        </p:tgtEl>
                                      </p:cBhvr>
                                    </p:animEffect>
                                  </p:childTnLst>
                                </p:cTn>
                              </p:par>
                            </p:childTnLst>
                          </p:cTn>
                        </p:par>
                        <p:par>
                          <p:cTn id="52" fill="hold">
                            <p:stCondLst>
                              <p:cond delay="3000"/>
                            </p:stCondLst>
                            <p:childTnLst>
                              <p:par>
                                <p:cTn id="53" presetID="54" presetClass="entr" presetSubtype="0" accel="10000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0.05"/>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 calcmode="lin" valueType="num">
                                      <p:cBhvr>
                                        <p:cTn id="57" dur="500" fill="hold"/>
                                        <p:tgtEl>
                                          <p:spTgt spid="13"/>
                                        </p:tgtEl>
                                        <p:attrNameLst>
                                          <p:attrName>ppt_x</p:attrName>
                                        </p:attrNameLst>
                                      </p:cBhvr>
                                      <p:tavLst>
                                        <p:tav tm="0">
                                          <p:val>
                                            <p:strVal val="#ppt_x-.2"/>
                                          </p:val>
                                        </p:tav>
                                        <p:tav tm="100000">
                                          <p:val>
                                            <p:strVal val="#ppt_x"/>
                                          </p:val>
                                        </p:tav>
                                      </p:tavLst>
                                    </p:anim>
                                    <p:anim calcmode="lin" valueType="num">
                                      <p:cBhvr>
                                        <p:cTn id="58" dur="500" fill="hold"/>
                                        <p:tgtEl>
                                          <p:spTgt spid="13"/>
                                        </p:tgtEl>
                                        <p:attrNameLst>
                                          <p:attrName>ppt_y</p:attrName>
                                        </p:attrNameLst>
                                      </p:cBhvr>
                                      <p:tavLst>
                                        <p:tav tm="0">
                                          <p:val>
                                            <p:strVal val="#ppt_y"/>
                                          </p:val>
                                        </p:tav>
                                        <p:tav tm="100000">
                                          <p:val>
                                            <p:strVal val="#ppt_y"/>
                                          </p:val>
                                        </p:tav>
                                      </p:tavLst>
                                    </p:anim>
                                    <p:animEffect transition="in" filter="fade">
                                      <p:cBhvr>
                                        <p:cTn id="59" dur="500"/>
                                        <p:tgtEl>
                                          <p:spTgt spid="13"/>
                                        </p:tgtEl>
                                      </p:cBhvr>
                                    </p:animEffect>
                                  </p:childTnLst>
                                </p:cTn>
                              </p:par>
                            </p:childTnLst>
                          </p:cTn>
                        </p:par>
                        <p:par>
                          <p:cTn id="60" fill="hold">
                            <p:stCondLst>
                              <p:cond delay="3500"/>
                            </p:stCondLst>
                            <p:childTnLst>
                              <p:par>
                                <p:cTn id="61" presetID="54" presetClass="entr" presetSubtype="0" accel="10000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strVal val="#ppt_w*0.05"/>
                                          </p:val>
                                        </p:tav>
                                        <p:tav tm="100000">
                                          <p:val>
                                            <p:strVal val="#ppt_w"/>
                                          </p:val>
                                        </p:tav>
                                      </p:tavLst>
                                    </p:anim>
                                    <p:anim calcmode="lin" valueType="num">
                                      <p:cBhvr>
                                        <p:cTn id="64" dur="500" fill="hold"/>
                                        <p:tgtEl>
                                          <p:spTgt spid="12"/>
                                        </p:tgtEl>
                                        <p:attrNameLst>
                                          <p:attrName>ppt_h</p:attrName>
                                        </p:attrNameLst>
                                      </p:cBhvr>
                                      <p:tavLst>
                                        <p:tav tm="0">
                                          <p:val>
                                            <p:strVal val="#ppt_h"/>
                                          </p:val>
                                        </p:tav>
                                        <p:tav tm="100000">
                                          <p:val>
                                            <p:strVal val="#ppt_h"/>
                                          </p:val>
                                        </p:tav>
                                      </p:tavLst>
                                    </p:anim>
                                    <p:anim calcmode="lin" valueType="num">
                                      <p:cBhvr>
                                        <p:cTn id="65" dur="500" fill="hold"/>
                                        <p:tgtEl>
                                          <p:spTgt spid="12"/>
                                        </p:tgtEl>
                                        <p:attrNameLst>
                                          <p:attrName>ppt_x</p:attrName>
                                        </p:attrNameLst>
                                      </p:cBhvr>
                                      <p:tavLst>
                                        <p:tav tm="0">
                                          <p:val>
                                            <p:strVal val="#ppt_x-.2"/>
                                          </p:val>
                                        </p:tav>
                                        <p:tav tm="100000">
                                          <p:val>
                                            <p:strVal val="#ppt_x"/>
                                          </p:val>
                                        </p:tav>
                                      </p:tavLst>
                                    </p:anim>
                                    <p:anim calcmode="lin" valueType="num">
                                      <p:cBhvr>
                                        <p:cTn id="66" dur="500" fill="hold"/>
                                        <p:tgtEl>
                                          <p:spTgt spid="12"/>
                                        </p:tgtEl>
                                        <p:attrNameLst>
                                          <p:attrName>ppt_y</p:attrName>
                                        </p:attrNameLst>
                                      </p:cBhvr>
                                      <p:tavLst>
                                        <p:tav tm="0">
                                          <p:val>
                                            <p:strVal val="#ppt_y"/>
                                          </p:val>
                                        </p:tav>
                                        <p:tav tm="100000">
                                          <p:val>
                                            <p:strVal val="#ppt_y"/>
                                          </p:val>
                                        </p:tav>
                                      </p:tavLst>
                                    </p:anim>
                                    <p:animEffect transition="in" filter="fade">
                                      <p:cBhvr>
                                        <p:cTn id="67" dur="500"/>
                                        <p:tgtEl>
                                          <p:spTgt spid="12"/>
                                        </p:tgtEl>
                                      </p:cBhvr>
                                    </p:animEffect>
                                  </p:childTnLst>
                                </p:cTn>
                              </p:par>
                            </p:childTnLst>
                          </p:cTn>
                        </p:par>
                        <p:par>
                          <p:cTn id="68" fill="hold">
                            <p:stCondLst>
                              <p:cond delay="4000"/>
                            </p:stCondLst>
                            <p:childTnLst>
                              <p:par>
                                <p:cTn id="69" presetID="54" presetClass="entr" presetSubtype="0" accel="10000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strVal val="#ppt_w*0.05"/>
                                          </p:val>
                                        </p:tav>
                                        <p:tav tm="100000">
                                          <p:val>
                                            <p:strVal val="#ppt_w"/>
                                          </p:val>
                                        </p:tav>
                                      </p:tavLst>
                                    </p:anim>
                                    <p:anim calcmode="lin" valueType="num">
                                      <p:cBhvr>
                                        <p:cTn id="72" dur="500" fill="hold"/>
                                        <p:tgtEl>
                                          <p:spTgt spid="15"/>
                                        </p:tgtEl>
                                        <p:attrNameLst>
                                          <p:attrName>ppt_h</p:attrName>
                                        </p:attrNameLst>
                                      </p:cBhvr>
                                      <p:tavLst>
                                        <p:tav tm="0">
                                          <p:val>
                                            <p:strVal val="#ppt_h"/>
                                          </p:val>
                                        </p:tav>
                                        <p:tav tm="100000">
                                          <p:val>
                                            <p:strVal val="#ppt_h"/>
                                          </p:val>
                                        </p:tav>
                                      </p:tavLst>
                                    </p:anim>
                                    <p:anim calcmode="lin" valueType="num">
                                      <p:cBhvr>
                                        <p:cTn id="73" dur="500" fill="hold"/>
                                        <p:tgtEl>
                                          <p:spTgt spid="15"/>
                                        </p:tgtEl>
                                        <p:attrNameLst>
                                          <p:attrName>ppt_x</p:attrName>
                                        </p:attrNameLst>
                                      </p:cBhvr>
                                      <p:tavLst>
                                        <p:tav tm="0">
                                          <p:val>
                                            <p:strVal val="#ppt_x-.2"/>
                                          </p:val>
                                        </p:tav>
                                        <p:tav tm="100000">
                                          <p:val>
                                            <p:strVal val="#ppt_x"/>
                                          </p:val>
                                        </p:tav>
                                      </p:tavLst>
                                    </p:anim>
                                    <p:anim calcmode="lin" valueType="num">
                                      <p:cBhvr>
                                        <p:cTn id="74" dur="500" fill="hold"/>
                                        <p:tgtEl>
                                          <p:spTgt spid="15"/>
                                        </p:tgtEl>
                                        <p:attrNameLst>
                                          <p:attrName>ppt_y</p:attrName>
                                        </p:attrNameLst>
                                      </p:cBhvr>
                                      <p:tavLst>
                                        <p:tav tm="0">
                                          <p:val>
                                            <p:strVal val="#ppt_y"/>
                                          </p:val>
                                        </p:tav>
                                        <p:tav tm="100000">
                                          <p:val>
                                            <p:strVal val="#ppt_y"/>
                                          </p:val>
                                        </p:tav>
                                      </p:tavLst>
                                    </p:anim>
                                    <p:animEffect transition="in" filter="fade">
                                      <p:cBhvr>
                                        <p:cTn id="75" dur="500"/>
                                        <p:tgtEl>
                                          <p:spTgt spid="15"/>
                                        </p:tgtEl>
                                      </p:cBhvr>
                                    </p:animEffect>
                                  </p:childTnLst>
                                </p:cTn>
                              </p:par>
                            </p:childTnLst>
                          </p:cTn>
                        </p:par>
                        <p:par>
                          <p:cTn id="76" fill="hold">
                            <p:stCondLst>
                              <p:cond delay="4500"/>
                            </p:stCondLst>
                            <p:childTnLst>
                              <p:par>
                                <p:cTn id="77" presetID="54" presetClass="entr" presetSubtype="0" accel="10000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strVal val="#ppt_w*0.05"/>
                                          </p:val>
                                        </p:tav>
                                        <p:tav tm="100000">
                                          <p:val>
                                            <p:strVal val="#ppt_w"/>
                                          </p:val>
                                        </p:tav>
                                      </p:tavLst>
                                    </p:anim>
                                    <p:anim calcmode="lin" valueType="num">
                                      <p:cBhvr>
                                        <p:cTn id="80" dur="500" fill="hold"/>
                                        <p:tgtEl>
                                          <p:spTgt spid="14"/>
                                        </p:tgtEl>
                                        <p:attrNameLst>
                                          <p:attrName>ppt_h</p:attrName>
                                        </p:attrNameLst>
                                      </p:cBhvr>
                                      <p:tavLst>
                                        <p:tav tm="0">
                                          <p:val>
                                            <p:strVal val="#ppt_h"/>
                                          </p:val>
                                        </p:tav>
                                        <p:tav tm="100000">
                                          <p:val>
                                            <p:strVal val="#ppt_h"/>
                                          </p:val>
                                        </p:tav>
                                      </p:tavLst>
                                    </p:anim>
                                    <p:anim calcmode="lin" valueType="num">
                                      <p:cBhvr>
                                        <p:cTn id="81" dur="500" fill="hold"/>
                                        <p:tgtEl>
                                          <p:spTgt spid="14"/>
                                        </p:tgtEl>
                                        <p:attrNameLst>
                                          <p:attrName>ppt_x</p:attrName>
                                        </p:attrNameLst>
                                      </p:cBhvr>
                                      <p:tavLst>
                                        <p:tav tm="0">
                                          <p:val>
                                            <p:strVal val="#ppt_x-.2"/>
                                          </p:val>
                                        </p:tav>
                                        <p:tav tm="100000">
                                          <p:val>
                                            <p:strVal val="#ppt_x"/>
                                          </p:val>
                                        </p:tav>
                                      </p:tavLst>
                                    </p:anim>
                                    <p:anim calcmode="lin" valueType="num">
                                      <p:cBhvr>
                                        <p:cTn id="82" dur="500" fill="hold"/>
                                        <p:tgtEl>
                                          <p:spTgt spid="14"/>
                                        </p:tgtEl>
                                        <p:attrNameLst>
                                          <p:attrName>ppt_y</p:attrName>
                                        </p:attrNameLst>
                                      </p:cBhvr>
                                      <p:tavLst>
                                        <p:tav tm="0">
                                          <p:val>
                                            <p:strVal val="#ppt_y"/>
                                          </p:val>
                                        </p:tav>
                                        <p:tav tm="100000">
                                          <p:val>
                                            <p:strVal val="#ppt_y"/>
                                          </p:val>
                                        </p:tav>
                                      </p:tavLst>
                                    </p:anim>
                                    <p:animEffect transition="in" filter="fade">
                                      <p:cBhvr>
                                        <p:cTn id="8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b="0" dirty="0" smtClean="0"/>
              <a:t>انواع جریان نقد به لحاظ قابلیت پیش‌بینی </a:t>
            </a:r>
          </a:p>
        </p:txBody>
      </p:sp>
      <p:sp>
        <p:nvSpPr>
          <p:cNvPr id="6" name="Right Arrow 5"/>
          <p:cNvSpPr/>
          <p:nvPr/>
        </p:nvSpPr>
        <p:spPr>
          <a:xfrm>
            <a:off x="1117005" y="1450975"/>
            <a:ext cx="6956027" cy="4187825"/>
          </a:xfrm>
          <a:prstGeom prst="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6155526" y="2707322"/>
            <a:ext cx="2455068" cy="1675130"/>
          </a:xfrm>
          <a:custGeom>
            <a:avLst/>
            <a:gdLst>
              <a:gd name="connsiteX0" fmla="*/ 0 w 2455068"/>
              <a:gd name="connsiteY0" fmla="*/ 279194 h 1675130"/>
              <a:gd name="connsiteX1" fmla="*/ 81774 w 2455068"/>
              <a:gd name="connsiteY1" fmla="*/ 81774 h 1675130"/>
              <a:gd name="connsiteX2" fmla="*/ 279194 w 2455068"/>
              <a:gd name="connsiteY2" fmla="*/ 0 h 1675130"/>
              <a:gd name="connsiteX3" fmla="*/ 2175874 w 2455068"/>
              <a:gd name="connsiteY3" fmla="*/ 0 h 1675130"/>
              <a:gd name="connsiteX4" fmla="*/ 2373294 w 2455068"/>
              <a:gd name="connsiteY4" fmla="*/ 81774 h 1675130"/>
              <a:gd name="connsiteX5" fmla="*/ 2455068 w 2455068"/>
              <a:gd name="connsiteY5" fmla="*/ 279194 h 1675130"/>
              <a:gd name="connsiteX6" fmla="*/ 2455068 w 2455068"/>
              <a:gd name="connsiteY6" fmla="*/ 1395936 h 1675130"/>
              <a:gd name="connsiteX7" fmla="*/ 2373294 w 2455068"/>
              <a:gd name="connsiteY7" fmla="*/ 1593356 h 1675130"/>
              <a:gd name="connsiteX8" fmla="*/ 2175874 w 2455068"/>
              <a:gd name="connsiteY8" fmla="*/ 1675130 h 1675130"/>
              <a:gd name="connsiteX9" fmla="*/ 279194 w 2455068"/>
              <a:gd name="connsiteY9" fmla="*/ 1675130 h 1675130"/>
              <a:gd name="connsiteX10" fmla="*/ 81774 w 2455068"/>
              <a:gd name="connsiteY10" fmla="*/ 1593356 h 1675130"/>
              <a:gd name="connsiteX11" fmla="*/ 0 w 2455068"/>
              <a:gd name="connsiteY11" fmla="*/ 1395936 h 1675130"/>
              <a:gd name="connsiteX12" fmla="*/ 0 w 2455068"/>
              <a:gd name="connsiteY12" fmla="*/ 279194 h 167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5068" h="1675130">
                <a:moveTo>
                  <a:pt x="0" y="279194"/>
                </a:moveTo>
                <a:cubicBezTo>
                  <a:pt x="0" y="205147"/>
                  <a:pt x="29415" y="134133"/>
                  <a:pt x="81774" y="81774"/>
                </a:cubicBezTo>
                <a:cubicBezTo>
                  <a:pt x="134133" y="29415"/>
                  <a:pt x="205147" y="0"/>
                  <a:pt x="279194" y="0"/>
                </a:cubicBezTo>
                <a:lnTo>
                  <a:pt x="2175874" y="0"/>
                </a:lnTo>
                <a:cubicBezTo>
                  <a:pt x="2249921" y="0"/>
                  <a:pt x="2320935" y="29415"/>
                  <a:pt x="2373294" y="81774"/>
                </a:cubicBezTo>
                <a:cubicBezTo>
                  <a:pt x="2425653" y="134133"/>
                  <a:pt x="2455068" y="205147"/>
                  <a:pt x="2455068" y="279194"/>
                </a:cubicBezTo>
                <a:lnTo>
                  <a:pt x="2455068" y="1395936"/>
                </a:lnTo>
                <a:cubicBezTo>
                  <a:pt x="2455068" y="1469983"/>
                  <a:pt x="2425653" y="1540997"/>
                  <a:pt x="2373294" y="1593356"/>
                </a:cubicBezTo>
                <a:cubicBezTo>
                  <a:pt x="2320935" y="1645715"/>
                  <a:pt x="2249921" y="1675130"/>
                  <a:pt x="2175874" y="1675130"/>
                </a:cubicBezTo>
                <a:lnTo>
                  <a:pt x="279194" y="1675130"/>
                </a:lnTo>
                <a:cubicBezTo>
                  <a:pt x="205147" y="1675130"/>
                  <a:pt x="134133" y="1645715"/>
                  <a:pt x="81774" y="1593356"/>
                </a:cubicBezTo>
                <a:cubicBezTo>
                  <a:pt x="29415" y="1540997"/>
                  <a:pt x="0" y="1469983"/>
                  <a:pt x="0" y="1395936"/>
                </a:cubicBezTo>
                <a:lnTo>
                  <a:pt x="0" y="27919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57973" tIns="157973" rIns="157973" bIns="157973" numCol="1" spcCol="1270" anchor="ctr" anchorCtr="0">
            <a:noAutofit/>
          </a:bodyPr>
          <a:lstStyle/>
          <a:p>
            <a:pPr lvl="0" algn="ctr" defTabSz="889000" rtl="1">
              <a:lnSpc>
                <a:spcPct val="90000"/>
              </a:lnSpc>
              <a:spcBef>
                <a:spcPct val="0"/>
              </a:spcBef>
              <a:spcAft>
                <a:spcPct val="35000"/>
              </a:spcAft>
            </a:pPr>
            <a:r>
              <a:rPr lang="fa-IR" sz="2000" i="0" kern="1200" baseline="0" dirty="0" smtClean="0">
                <a:cs typeface="B Titr" pitchFamily="2" charset="-78"/>
              </a:rPr>
              <a:t>غیر‌منتظره</a:t>
            </a:r>
            <a:endParaRPr lang="en-US" sz="2000" i="0" kern="1200" baseline="0" dirty="0">
              <a:cs typeface="B Titr" pitchFamily="2" charset="-78"/>
            </a:endParaRPr>
          </a:p>
        </p:txBody>
      </p:sp>
      <p:sp>
        <p:nvSpPr>
          <p:cNvPr id="8" name="Freeform 7"/>
          <p:cNvSpPr/>
          <p:nvPr/>
        </p:nvSpPr>
        <p:spPr>
          <a:xfrm>
            <a:off x="3367484" y="2707322"/>
            <a:ext cx="2455068" cy="1675130"/>
          </a:xfrm>
          <a:custGeom>
            <a:avLst/>
            <a:gdLst>
              <a:gd name="connsiteX0" fmla="*/ 0 w 2455068"/>
              <a:gd name="connsiteY0" fmla="*/ 279194 h 1675130"/>
              <a:gd name="connsiteX1" fmla="*/ 81774 w 2455068"/>
              <a:gd name="connsiteY1" fmla="*/ 81774 h 1675130"/>
              <a:gd name="connsiteX2" fmla="*/ 279194 w 2455068"/>
              <a:gd name="connsiteY2" fmla="*/ 0 h 1675130"/>
              <a:gd name="connsiteX3" fmla="*/ 2175874 w 2455068"/>
              <a:gd name="connsiteY3" fmla="*/ 0 h 1675130"/>
              <a:gd name="connsiteX4" fmla="*/ 2373294 w 2455068"/>
              <a:gd name="connsiteY4" fmla="*/ 81774 h 1675130"/>
              <a:gd name="connsiteX5" fmla="*/ 2455068 w 2455068"/>
              <a:gd name="connsiteY5" fmla="*/ 279194 h 1675130"/>
              <a:gd name="connsiteX6" fmla="*/ 2455068 w 2455068"/>
              <a:gd name="connsiteY6" fmla="*/ 1395936 h 1675130"/>
              <a:gd name="connsiteX7" fmla="*/ 2373294 w 2455068"/>
              <a:gd name="connsiteY7" fmla="*/ 1593356 h 1675130"/>
              <a:gd name="connsiteX8" fmla="*/ 2175874 w 2455068"/>
              <a:gd name="connsiteY8" fmla="*/ 1675130 h 1675130"/>
              <a:gd name="connsiteX9" fmla="*/ 279194 w 2455068"/>
              <a:gd name="connsiteY9" fmla="*/ 1675130 h 1675130"/>
              <a:gd name="connsiteX10" fmla="*/ 81774 w 2455068"/>
              <a:gd name="connsiteY10" fmla="*/ 1593356 h 1675130"/>
              <a:gd name="connsiteX11" fmla="*/ 0 w 2455068"/>
              <a:gd name="connsiteY11" fmla="*/ 1395936 h 1675130"/>
              <a:gd name="connsiteX12" fmla="*/ 0 w 2455068"/>
              <a:gd name="connsiteY12" fmla="*/ 279194 h 167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5068" h="1675130">
                <a:moveTo>
                  <a:pt x="0" y="279194"/>
                </a:moveTo>
                <a:cubicBezTo>
                  <a:pt x="0" y="205147"/>
                  <a:pt x="29415" y="134133"/>
                  <a:pt x="81774" y="81774"/>
                </a:cubicBezTo>
                <a:cubicBezTo>
                  <a:pt x="134133" y="29415"/>
                  <a:pt x="205147" y="0"/>
                  <a:pt x="279194" y="0"/>
                </a:cubicBezTo>
                <a:lnTo>
                  <a:pt x="2175874" y="0"/>
                </a:lnTo>
                <a:cubicBezTo>
                  <a:pt x="2249921" y="0"/>
                  <a:pt x="2320935" y="29415"/>
                  <a:pt x="2373294" y="81774"/>
                </a:cubicBezTo>
                <a:cubicBezTo>
                  <a:pt x="2425653" y="134133"/>
                  <a:pt x="2455068" y="205147"/>
                  <a:pt x="2455068" y="279194"/>
                </a:cubicBezTo>
                <a:lnTo>
                  <a:pt x="2455068" y="1395936"/>
                </a:lnTo>
                <a:cubicBezTo>
                  <a:pt x="2455068" y="1469983"/>
                  <a:pt x="2425653" y="1540997"/>
                  <a:pt x="2373294" y="1593356"/>
                </a:cubicBezTo>
                <a:cubicBezTo>
                  <a:pt x="2320935" y="1645715"/>
                  <a:pt x="2249921" y="1675130"/>
                  <a:pt x="2175874" y="1675130"/>
                </a:cubicBezTo>
                <a:lnTo>
                  <a:pt x="279194" y="1675130"/>
                </a:lnTo>
                <a:cubicBezTo>
                  <a:pt x="205147" y="1675130"/>
                  <a:pt x="134133" y="1645715"/>
                  <a:pt x="81774" y="1593356"/>
                </a:cubicBezTo>
                <a:cubicBezTo>
                  <a:pt x="29415" y="1540997"/>
                  <a:pt x="0" y="1469983"/>
                  <a:pt x="0" y="1395936"/>
                </a:cubicBezTo>
                <a:lnTo>
                  <a:pt x="0" y="27919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57973" tIns="157973" rIns="157973" bIns="157973"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برنامه‌ریزی‌نشده</a:t>
            </a:r>
            <a:endParaRPr lang="en-US" sz="2000" i="0" kern="1200" baseline="0" dirty="0">
              <a:cs typeface="B Titr" pitchFamily="2" charset="-78"/>
            </a:endParaRPr>
          </a:p>
        </p:txBody>
      </p:sp>
      <p:sp>
        <p:nvSpPr>
          <p:cNvPr id="9" name="Freeform 8"/>
          <p:cNvSpPr/>
          <p:nvPr/>
        </p:nvSpPr>
        <p:spPr>
          <a:xfrm>
            <a:off x="503238" y="2707322"/>
            <a:ext cx="2455068" cy="1675130"/>
          </a:xfrm>
          <a:custGeom>
            <a:avLst/>
            <a:gdLst>
              <a:gd name="connsiteX0" fmla="*/ 0 w 2455068"/>
              <a:gd name="connsiteY0" fmla="*/ 279194 h 1675130"/>
              <a:gd name="connsiteX1" fmla="*/ 81774 w 2455068"/>
              <a:gd name="connsiteY1" fmla="*/ 81774 h 1675130"/>
              <a:gd name="connsiteX2" fmla="*/ 279194 w 2455068"/>
              <a:gd name="connsiteY2" fmla="*/ 0 h 1675130"/>
              <a:gd name="connsiteX3" fmla="*/ 2175874 w 2455068"/>
              <a:gd name="connsiteY3" fmla="*/ 0 h 1675130"/>
              <a:gd name="connsiteX4" fmla="*/ 2373294 w 2455068"/>
              <a:gd name="connsiteY4" fmla="*/ 81774 h 1675130"/>
              <a:gd name="connsiteX5" fmla="*/ 2455068 w 2455068"/>
              <a:gd name="connsiteY5" fmla="*/ 279194 h 1675130"/>
              <a:gd name="connsiteX6" fmla="*/ 2455068 w 2455068"/>
              <a:gd name="connsiteY6" fmla="*/ 1395936 h 1675130"/>
              <a:gd name="connsiteX7" fmla="*/ 2373294 w 2455068"/>
              <a:gd name="connsiteY7" fmla="*/ 1593356 h 1675130"/>
              <a:gd name="connsiteX8" fmla="*/ 2175874 w 2455068"/>
              <a:gd name="connsiteY8" fmla="*/ 1675130 h 1675130"/>
              <a:gd name="connsiteX9" fmla="*/ 279194 w 2455068"/>
              <a:gd name="connsiteY9" fmla="*/ 1675130 h 1675130"/>
              <a:gd name="connsiteX10" fmla="*/ 81774 w 2455068"/>
              <a:gd name="connsiteY10" fmla="*/ 1593356 h 1675130"/>
              <a:gd name="connsiteX11" fmla="*/ 0 w 2455068"/>
              <a:gd name="connsiteY11" fmla="*/ 1395936 h 1675130"/>
              <a:gd name="connsiteX12" fmla="*/ 0 w 2455068"/>
              <a:gd name="connsiteY12" fmla="*/ 279194 h 167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5068" h="1675130">
                <a:moveTo>
                  <a:pt x="0" y="279194"/>
                </a:moveTo>
                <a:cubicBezTo>
                  <a:pt x="0" y="205147"/>
                  <a:pt x="29415" y="134133"/>
                  <a:pt x="81774" y="81774"/>
                </a:cubicBezTo>
                <a:cubicBezTo>
                  <a:pt x="134133" y="29415"/>
                  <a:pt x="205147" y="0"/>
                  <a:pt x="279194" y="0"/>
                </a:cubicBezTo>
                <a:lnTo>
                  <a:pt x="2175874" y="0"/>
                </a:lnTo>
                <a:cubicBezTo>
                  <a:pt x="2249921" y="0"/>
                  <a:pt x="2320935" y="29415"/>
                  <a:pt x="2373294" y="81774"/>
                </a:cubicBezTo>
                <a:cubicBezTo>
                  <a:pt x="2425653" y="134133"/>
                  <a:pt x="2455068" y="205147"/>
                  <a:pt x="2455068" y="279194"/>
                </a:cubicBezTo>
                <a:lnTo>
                  <a:pt x="2455068" y="1395936"/>
                </a:lnTo>
                <a:cubicBezTo>
                  <a:pt x="2455068" y="1469983"/>
                  <a:pt x="2425653" y="1540997"/>
                  <a:pt x="2373294" y="1593356"/>
                </a:cubicBezTo>
                <a:cubicBezTo>
                  <a:pt x="2320935" y="1645715"/>
                  <a:pt x="2249921" y="1675130"/>
                  <a:pt x="2175874" y="1675130"/>
                </a:cubicBezTo>
                <a:lnTo>
                  <a:pt x="279194" y="1675130"/>
                </a:lnTo>
                <a:cubicBezTo>
                  <a:pt x="205147" y="1675130"/>
                  <a:pt x="134133" y="1645715"/>
                  <a:pt x="81774" y="1593356"/>
                </a:cubicBezTo>
                <a:cubicBezTo>
                  <a:pt x="29415" y="1540997"/>
                  <a:pt x="0" y="1469983"/>
                  <a:pt x="0" y="1395936"/>
                </a:cubicBezTo>
                <a:lnTo>
                  <a:pt x="0" y="27919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57973" tIns="157973" rIns="157973" bIns="157973"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برنامه‌ریزی‌شده</a:t>
            </a:r>
            <a:endParaRPr lang="fa-IR" sz="2000" i="0" kern="1200" baseline="0" dirty="0">
              <a:cs typeface="B Titr" pitchFamily="2" charset="-78"/>
            </a:endParaRPr>
          </a:p>
        </p:txBody>
      </p:sp>
      <p:sp>
        <p:nvSpPr>
          <p:cNvPr id="10" name="Slide Number Placeholder 9"/>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0944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par>
                          <p:cTn id="42" fill="hold">
                            <p:stCondLst>
                              <p:cond delay="4500"/>
                            </p:stCondLst>
                            <p:childTnLst>
                              <p:par>
                                <p:cTn id="43" presetID="26"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80">
                                          <p:stCondLst>
                                            <p:cond delay="0"/>
                                          </p:stCondLst>
                                        </p:cTn>
                                        <p:tgtEl>
                                          <p:spTgt spid="7"/>
                                        </p:tgtEl>
                                      </p:cBhvr>
                                    </p:animEffect>
                                    <p:anim calcmode="lin" valueType="num">
                                      <p:cBhvr>
                                        <p:cTn id="4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gtEl>
                                      </p:cBhvr>
                                      <p:to x="100000" y="60000"/>
                                    </p:animScale>
                                    <p:animScale>
                                      <p:cBhvr>
                                        <p:cTn id="52" dur="166" decel="50000">
                                          <p:stCondLst>
                                            <p:cond delay="67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t>صورت نقدینگی ساختاریافته</a:t>
            </a:r>
            <a:endParaRPr lang="fa-IR" b="0" dirty="0"/>
          </a:p>
        </p:txBody>
      </p:sp>
      <p:graphicFrame>
        <p:nvGraphicFramePr>
          <p:cNvPr id="4" name="Table 3"/>
          <p:cNvGraphicFramePr>
            <a:graphicFrameLocks noGrp="1"/>
          </p:cNvGraphicFramePr>
          <p:nvPr/>
        </p:nvGraphicFramePr>
        <p:xfrm>
          <a:off x="609600" y="1600200"/>
          <a:ext cx="8000999" cy="4257344"/>
        </p:xfrm>
        <a:graphic>
          <a:graphicData uri="http://schemas.openxmlformats.org/drawingml/2006/table">
            <a:tbl>
              <a:tblPr rtl="1">
                <a:tableStyleId>{ED083AE6-46FA-4A59-8FB0-9F97EB10719F}</a:tableStyleId>
              </a:tblPr>
              <a:tblGrid>
                <a:gridCol w="1274205"/>
                <a:gridCol w="711581"/>
                <a:gridCol w="817458"/>
                <a:gridCol w="752755"/>
                <a:gridCol w="889000"/>
                <a:gridCol w="889000"/>
                <a:gridCol w="889000"/>
                <a:gridCol w="889000"/>
                <a:gridCol w="889000"/>
              </a:tblGrid>
              <a:tr h="299612">
                <a:tc>
                  <a:txBody>
                    <a:bodyPr/>
                    <a:lstStyle/>
                    <a:p>
                      <a:pPr algn="r" rtl="1">
                        <a:spcAft>
                          <a:spcPts val="0"/>
                        </a:spcAft>
                      </a:pPr>
                      <a:r>
                        <a:rPr lang="ar-SA" sz="1400" b="1" dirty="0">
                          <a:cs typeface="B Zar" pitchFamily="2" charset="-78"/>
                        </a:rPr>
                        <a:t>نام بانک</a:t>
                      </a:r>
                      <a:r>
                        <a:rPr lang="ar-SA" sz="1400" b="1" dirty="0" smtClean="0">
                          <a:cs typeface="B Zar" pitchFamily="2" charset="-78"/>
                        </a:rPr>
                        <a:t>:</a:t>
                      </a:r>
                      <a:endParaRPr lang="en-US" sz="1400" b="1" dirty="0">
                        <a:latin typeface="Times New Roman"/>
                        <a:ea typeface="Times New Roman"/>
                        <a:cs typeface="B Zar" pitchFamily="2" charset="-78"/>
                      </a:endParaRPr>
                    </a:p>
                  </a:txBody>
                  <a:tcPr marL="65082" marR="65082" marT="0" marB="0" anchor="ctr"/>
                </a:tc>
                <a:tc gridSpan="8">
                  <a:txBody>
                    <a:bodyPr/>
                    <a:lstStyle/>
                    <a:p>
                      <a:pPr algn="r" rtl="1">
                        <a:spcAft>
                          <a:spcPts val="0"/>
                        </a:spcAft>
                      </a:pPr>
                      <a:r>
                        <a:rPr lang="en-US" sz="900" dirty="0">
                          <a:cs typeface="B Zar" pitchFamily="2" charset="-78"/>
                        </a:rPr>
                        <a:t> </a:t>
                      </a:r>
                    </a:p>
                    <a:p>
                      <a:pPr algn="ctr" rtl="1">
                        <a:spcAft>
                          <a:spcPts val="0"/>
                        </a:spcAft>
                      </a:pPr>
                      <a:r>
                        <a:rPr lang="en-US" sz="1600" b="1" dirty="0">
                          <a:solidFill>
                            <a:schemeClr val="tx1"/>
                          </a:solidFill>
                          <a:cs typeface="B Zar" pitchFamily="2" charset="-78"/>
                        </a:rPr>
                        <a:t> </a:t>
                      </a:r>
                      <a:r>
                        <a:rPr lang="fa-IR" sz="1600" b="1" dirty="0" smtClean="0">
                          <a:solidFill>
                            <a:schemeClr val="tx1"/>
                          </a:solidFill>
                          <a:cs typeface="B Zar" pitchFamily="2" charset="-78"/>
                        </a:rPr>
                        <a:t>بسته‌های زمانی</a:t>
                      </a:r>
                      <a:endParaRPr lang="en-US" sz="1600" b="1" dirty="0">
                        <a:solidFill>
                          <a:schemeClr val="tx1"/>
                        </a:solidFill>
                        <a:cs typeface="B Zar" pitchFamily="2" charset="-78"/>
                      </a:endParaRPr>
                    </a:p>
                    <a:p>
                      <a:pPr algn="ctr" rtl="1">
                        <a:spcAft>
                          <a:spcPts val="0"/>
                        </a:spcAft>
                      </a:pPr>
                      <a:r>
                        <a:rPr lang="en-US" sz="900" dirty="0" smtClean="0">
                          <a:cs typeface="B Zar" pitchFamily="2" charset="-78"/>
                        </a:rPr>
                        <a:t> </a:t>
                      </a:r>
                      <a:endParaRPr lang="en-US" sz="900" dirty="0">
                        <a:latin typeface="Times New Roman"/>
                        <a:ea typeface="Times New Roman"/>
                        <a:cs typeface="B Zar" pitchFamily="2" charset="-78"/>
                      </a:endParaRPr>
                    </a:p>
                  </a:txBody>
                  <a:tcPr marL="65082" marR="65082" marT="0" marB="0" anchor="ctr"/>
                </a:tc>
                <a:tc hMerge="1">
                  <a:txBody>
                    <a:bodyPr/>
                    <a:lstStyle/>
                    <a:p>
                      <a:pPr algn="r" rtl="1">
                        <a:spcAft>
                          <a:spcPts val="0"/>
                        </a:spcAft>
                      </a:pPr>
                      <a:endParaRPr lang="en-US" sz="900">
                        <a:latin typeface="Times New Roman"/>
                        <a:ea typeface="Times New Roman"/>
                        <a:cs typeface="B Nazanin" pitchFamily="2" charset="-78"/>
                      </a:endParaRPr>
                    </a:p>
                  </a:txBody>
                  <a:tcPr marL="65082" marR="650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algn="ctr" rtl="0">
                        <a:spcAft>
                          <a:spcPts val="0"/>
                        </a:spcAft>
                      </a:pPr>
                      <a:endParaRPr lang="en-US" sz="900" dirty="0">
                        <a:latin typeface="Times New Roman"/>
                        <a:ea typeface="Times New Roman"/>
                        <a:cs typeface="B Nazanin" pitchFamily="2" charset="-78"/>
                      </a:endParaRPr>
                    </a:p>
                  </a:txBody>
                  <a:tcPr marL="65082" marR="650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spcAft>
                          <a:spcPts val="0"/>
                        </a:spcAft>
                      </a:pPr>
                      <a:endParaRPr lang="en-US" sz="900" dirty="0">
                        <a:latin typeface="Times New Roman"/>
                        <a:ea typeface="Times New Roman"/>
                        <a:cs typeface="B Nazanin" pitchFamily="2" charset="-78"/>
                      </a:endParaRPr>
                    </a:p>
                  </a:txBody>
                  <a:tcPr marL="65082" marR="6508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39690">
                <a:tc>
                  <a:txBody>
                    <a:bodyPr/>
                    <a:lstStyle/>
                    <a:p>
                      <a:pPr rtl="1"/>
                      <a:r>
                        <a:rPr lang="fa-IR" sz="1050" dirty="0" smtClean="0">
                          <a:cs typeface="B Zar" pitchFamily="2" charset="-78"/>
                        </a:rPr>
                        <a:t>حساب‌ها</a:t>
                      </a:r>
                      <a:endParaRPr lang="en-US" sz="1050" dirty="0">
                        <a:solidFill>
                          <a:schemeClr val="tx1"/>
                        </a:solidFill>
                        <a:latin typeface="+mn-lt"/>
                        <a:ea typeface="+mn-ea"/>
                        <a:cs typeface="B Zar" pitchFamily="2" charset="-78"/>
                      </a:endParaRPr>
                    </a:p>
                  </a:txBody>
                  <a:tcPr marL="0" marR="65082" marT="0" marB="0" anchor="ctr"/>
                </a:tc>
                <a:tc>
                  <a:txBody>
                    <a:bodyPr/>
                    <a:lstStyle/>
                    <a:p>
                      <a:pPr algn="ctr" rtl="1">
                        <a:spcAft>
                          <a:spcPts val="0"/>
                        </a:spcAft>
                      </a:pPr>
                      <a:r>
                        <a:rPr lang="ar-SA" sz="1400" dirty="0">
                          <a:cs typeface="B Zar" pitchFamily="2" charset="-78"/>
                        </a:rPr>
                        <a:t>1-14 روز</a:t>
                      </a:r>
                      <a:endParaRPr lang="en-US" sz="14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400" dirty="0">
                          <a:cs typeface="B Zar" pitchFamily="2" charset="-78"/>
                        </a:rPr>
                        <a:t>14-29 روز</a:t>
                      </a:r>
                      <a:endParaRPr lang="en-US" sz="14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400" dirty="0">
                          <a:cs typeface="B Zar" pitchFamily="2" charset="-78"/>
                        </a:rPr>
                        <a:t>1-3 ماه</a:t>
                      </a:r>
                      <a:endParaRPr lang="en-US" sz="14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400" dirty="0">
                          <a:cs typeface="B Zar" pitchFamily="2" charset="-78"/>
                        </a:rPr>
                        <a:t>3-6 ماه</a:t>
                      </a:r>
                      <a:endParaRPr lang="en-US" sz="14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400" dirty="0">
                          <a:cs typeface="B Zar" pitchFamily="2" charset="-78"/>
                        </a:rPr>
                        <a:t>6-1 سال</a:t>
                      </a:r>
                      <a:endParaRPr lang="en-US" sz="14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400" dirty="0">
                          <a:cs typeface="B Zar" pitchFamily="2" charset="-78"/>
                        </a:rPr>
                        <a:t>1-3 سال</a:t>
                      </a:r>
                      <a:endParaRPr lang="en-US" sz="14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400" dirty="0">
                          <a:cs typeface="B Zar" pitchFamily="2" charset="-78"/>
                        </a:rPr>
                        <a:t>3-5 سال</a:t>
                      </a:r>
                      <a:endParaRPr lang="en-US" sz="14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400" dirty="0">
                          <a:cs typeface="B Zar" pitchFamily="2" charset="-78"/>
                        </a:rPr>
                        <a:t>بالاتر از 5 سال</a:t>
                      </a:r>
                      <a:endParaRPr lang="en-US" sz="1400" dirty="0">
                        <a:latin typeface="Times New Roman"/>
                        <a:ea typeface="Times New Roman"/>
                        <a:cs typeface="B Zar" pitchFamily="2" charset="-78"/>
                      </a:endParaRPr>
                    </a:p>
                  </a:txBody>
                  <a:tcPr marL="65082" marR="65082" marT="0" marB="0" anchor="ctr"/>
                </a:tc>
              </a:tr>
              <a:tr h="199215">
                <a:tc>
                  <a:txBody>
                    <a:bodyPr/>
                    <a:lstStyle/>
                    <a:p>
                      <a:pPr algn="r" rtl="1">
                        <a:spcAft>
                          <a:spcPts val="0"/>
                        </a:spcAft>
                      </a:pPr>
                      <a:r>
                        <a:rPr lang="ar-SA" sz="1200" b="1" dirty="0" smtClean="0">
                          <a:solidFill>
                            <a:srgbClr val="00B050"/>
                          </a:solidFill>
                          <a:cs typeface="B Zar" pitchFamily="2" charset="-78"/>
                        </a:rPr>
                        <a:t>جریان‌های </a:t>
                      </a:r>
                      <a:r>
                        <a:rPr lang="ar-SA" sz="1200" b="1" dirty="0">
                          <a:solidFill>
                            <a:srgbClr val="00B050"/>
                          </a:solidFill>
                          <a:cs typeface="B Zar" pitchFamily="2" charset="-78"/>
                        </a:rPr>
                        <a:t>نقد </a:t>
                      </a:r>
                      <a:r>
                        <a:rPr lang="ar-SA" sz="1200" b="1" dirty="0" smtClean="0">
                          <a:solidFill>
                            <a:srgbClr val="00B050"/>
                          </a:solidFill>
                          <a:cs typeface="B Zar" pitchFamily="2" charset="-78"/>
                        </a:rPr>
                        <a:t>ورودی</a:t>
                      </a:r>
                      <a:endParaRPr lang="en-US" sz="1200" b="1" dirty="0">
                        <a:solidFill>
                          <a:srgbClr val="00B050"/>
                        </a:solidFill>
                        <a:latin typeface="Times New Roman"/>
                        <a:ea typeface="Times New Roman"/>
                        <a:cs typeface="B Zar" pitchFamily="2" charset="-78"/>
                      </a:endParaRPr>
                    </a:p>
                  </a:txBody>
                  <a:tcPr marL="0" marR="65082" marT="0" marB="0" anchor="ctr"/>
                </a:tc>
                <a:tc>
                  <a:txBody>
                    <a:bodyPr/>
                    <a:lstStyle/>
                    <a:p>
                      <a:pPr algn="r" rtl="0">
                        <a:spcAft>
                          <a:spcPts val="0"/>
                        </a:spcAft>
                      </a:pPr>
                      <a:r>
                        <a:rPr lang="en-US" sz="1200" dirty="0">
                          <a:cs typeface="B Zar" pitchFamily="2" charset="-78"/>
                        </a:rPr>
                        <a:t> </a:t>
                      </a:r>
                      <a:endParaRPr lang="en-US" sz="12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t="100000" r="100000"/>
                      </a:path>
                      <a:tileRect l="-100000" b="-100000"/>
                    </a:gradFill>
                  </a:tcPr>
                </a:tc>
                <a:tc>
                  <a:txBody>
                    <a:bodyPr/>
                    <a:lstStyle/>
                    <a:p>
                      <a:pPr algn="r" rtl="1">
                        <a:spcAft>
                          <a:spcPts val="0"/>
                        </a:spcAft>
                      </a:pPr>
                      <a:r>
                        <a:rPr lang="en-US" sz="1200" dirty="0">
                          <a:cs typeface="B Zar" pitchFamily="2" charset="-78"/>
                        </a:rPr>
                        <a:t> </a:t>
                      </a:r>
                      <a:endParaRPr lang="en-US" sz="12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t="100000" r="100000"/>
                      </a:path>
                      <a:tileRect l="-100000" b="-100000"/>
                    </a:gradFill>
                  </a:tcPr>
                </a:tc>
                <a:tc>
                  <a:txBody>
                    <a:bodyPr/>
                    <a:lstStyle/>
                    <a:p>
                      <a:pPr algn="r" rtl="1">
                        <a:spcAft>
                          <a:spcPts val="0"/>
                        </a:spcAft>
                      </a:pPr>
                      <a:r>
                        <a:rPr lang="en-US" sz="1200" dirty="0">
                          <a:cs typeface="B Zar" pitchFamily="2" charset="-78"/>
                        </a:rPr>
                        <a:t> </a:t>
                      </a:r>
                      <a:endParaRPr lang="en-US" sz="12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t="100000" r="100000"/>
                      </a:path>
                      <a:tileRect l="-100000" b="-100000"/>
                    </a:gradFill>
                  </a:tcPr>
                </a:tc>
                <a:tc>
                  <a:txBody>
                    <a:bodyPr/>
                    <a:lstStyle/>
                    <a:p>
                      <a:pPr algn="r" rtl="1">
                        <a:spcAft>
                          <a:spcPts val="0"/>
                        </a:spcAft>
                      </a:pPr>
                      <a:r>
                        <a:rPr lang="en-US" sz="1200" dirty="0">
                          <a:cs typeface="B Zar" pitchFamily="2" charset="-78"/>
                        </a:rPr>
                        <a:t> </a:t>
                      </a:r>
                      <a:endParaRPr lang="en-US" sz="12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t="100000" r="100000"/>
                      </a:path>
                      <a:tileRect l="-100000" b="-100000"/>
                    </a:gradFill>
                  </a:tcPr>
                </a:tc>
                <a:tc>
                  <a:txBody>
                    <a:bodyPr/>
                    <a:lstStyle/>
                    <a:p>
                      <a:pPr algn="r" rtl="1">
                        <a:spcAft>
                          <a:spcPts val="0"/>
                        </a:spcAft>
                      </a:pPr>
                      <a:r>
                        <a:rPr lang="en-US" sz="1200" dirty="0">
                          <a:cs typeface="B Zar" pitchFamily="2" charset="-78"/>
                        </a:rPr>
                        <a:t> </a:t>
                      </a:r>
                      <a:endParaRPr lang="en-US" sz="12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t="100000" r="100000"/>
                      </a:path>
                      <a:tileRect l="-100000" b="-100000"/>
                    </a:gradFill>
                  </a:tcPr>
                </a:tc>
                <a:tc>
                  <a:txBody>
                    <a:bodyPr/>
                    <a:lstStyle/>
                    <a:p>
                      <a:pPr algn="r" rtl="1">
                        <a:spcAft>
                          <a:spcPts val="0"/>
                        </a:spcAft>
                      </a:pPr>
                      <a:r>
                        <a:rPr lang="en-US" sz="1200" dirty="0">
                          <a:cs typeface="B Zar" pitchFamily="2" charset="-78"/>
                        </a:rPr>
                        <a:t> </a:t>
                      </a:r>
                      <a:endParaRPr lang="en-US" sz="12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t="100000" r="100000"/>
                      </a:path>
                      <a:tileRect l="-100000" b="-100000"/>
                    </a:gradFill>
                  </a:tcPr>
                </a:tc>
                <a:tc>
                  <a:txBody>
                    <a:bodyPr/>
                    <a:lstStyle/>
                    <a:p>
                      <a:pPr algn="r" rtl="1">
                        <a:spcAft>
                          <a:spcPts val="0"/>
                        </a:spcAft>
                      </a:pPr>
                      <a:r>
                        <a:rPr lang="en-US" sz="1200" dirty="0">
                          <a:cs typeface="B Zar" pitchFamily="2" charset="-78"/>
                        </a:rPr>
                        <a:t> </a:t>
                      </a:r>
                      <a:endParaRPr lang="en-US" sz="12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t="100000" r="100000"/>
                      </a:path>
                      <a:tileRect l="-100000" b="-100000"/>
                    </a:gradFill>
                  </a:tcPr>
                </a:tc>
                <a:tc>
                  <a:txBody>
                    <a:bodyPr/>
                    <a:lstStyle/>
                    <a:p>
                      <a:pPr algn="r" rtl="1">
                        <a:spcAft>
                          <a:spcPts val="0"/>
                        </a:spcAft>
                      </a:pPr>
                      <a:r>
                        <a:rPr lang="en-US" sz="1200" dirty="0">
                          <a:cs typeface="B Zar" pitchFamily="2" charset="-78"/>
                        </a:rPr>
                        <a:t> </a:t>
                      </a:r>
                      <a:endParaRPr lang="en-US" sz="12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t="100000" r="100000"/>
                      </a:path>
                      <a:tileRect l="-100000" b="-100000"/>
                    </a:gradFill>
                  </a:tcPr>
                </a:tc>
              </a:tr>
              <a:tr h="221555">
                <a:tc>
                  <a:txBody>
                    <a:bodyPr/>
                    <a:lstStyle/>
                    <a:p>
                      <a:pPr algn="r" rtl="1">
                        <a:spcAft>
                          <a:spcPts val="0"/>
                        </a:spcAft>
                      </a:pPr>
                      <a:r>
                        <a:rPr lang="ar-SA" sz="1050" dirty="0">
                          <a:cs typeface="B Zar" pitchFamily="2" charset="-78"/>
                        </a:rPr>
                        <a:t>صندوق </a:t>
                      </a:r>
                      <a:endParaRPr lang="en-US" sz="1050" dirty="0">
                        <a:latin typeface="Times New Roman"/>
                        <a:ea typeface="Times New Roman"/>
                        <a:cs typeface="B Zar" pitchFamily="2" charset="-78"/>
                      </a:endParaRPr>
                    </a:p>
                  </a:txBody>
                  <a:tcPr marL="0" marR="65082" marT="0" marB="0" anchor="ctr"/>
                </a:tc>
                <a:tc>
                  <a:txBody>
                    <a:bodyPr/>
                    <a:lstStyle/>
                    <a:p>
                      <a:pPr algn="ctr" rtl="1">
                        <a:spcAft>
                          <a:spcPts val="0"/>
                        </a:spcAft>
                      </a:pPr>
                      <a:r>
                        <a:rPr lang="ar-SA" sz="1600" dirty="0">
                          <a:cs typeface="B Zar" pitchFamily="2" charset="-78"/>
                        </a:rPr>
                        <a:t>100</a:t>
                      </a:r>
                      <a:endParaRPr lang="en-US" sz="1600" dirty="0">
                        <a:latin typeface="Times New Roman"/>
                        <a:ea typeface="Times New Roman"/>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r>
              <a:tr h="221555">
                <a:tc>
                  <a:txBody>
                    <a:bodyPr/>
                    <a:lstStyle/>
                    <a:p>
                      <a:pPr algn="r" rtl="1">
                        <a:spcAft>
                          <a:spcPts val="0"/>
                        </a:spcAft>
                      </a:pPr>
                      <a:r>
                        <a:rPr lang="ar-SA" sz="1050" dirty="0">
                          <a:cs typeface="B Zar" pitchFamily="2" charset="-78"/>
                        </a:rPr>
                        <a:t>اوراق بهادار</a:t>
                      </a:r>
                      <a:endParaRPr lang="en-US" sz="1050" dirty="0">
                        <a:latin typeface="Times New Roman"/>
                        <a:ea typeface="Times New Roman"/>
                        <a:cs typeface="B Zar" pitchFamily="2" charset="-78"/>
                      </a:endParaRPr>
                    </a:p>
                  </a:txBody>
                  <a:tcPr marL="0" marR="65082" marT="0" marB="0" anchor="ctr"/>
                </a:tc>
                <a:tc>
                  <a:txBody>
                    <a:bodyPr/>
                    <a:lstStyle/>
                    <a:p>
                      <a:pPr algn="ctr" rtl="1">
                        <a:spcAft>
                          <a:spcPts val="0"/>
                        </a:spcAft>
                      </a:pPr>
                      <a:r>
                        <a:rPr lang="ar-SA" sz="1600" dirty="0">
                          <a:cs typeface="B Zar" pitchFamily="2" charset="-78"/>
                        </a:rPr>
                        <a:t>250</a:t>
                      </a:r>
                      <a:endParaRPr lang="en-US" sz="1600" dirty="0">
                        <a:latin typeface="Times New Roman"/>
                        <a:ea typeface="Times New Roman"/>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a:latin typeface="Calibri"/>
                        <a:ea typeface="Calibri"/>
                        <a:cs typeface="B Zar" pitchFamily="2" charset="-78"/>
                      </a:endParaRPr>
                    </a:p>
                  </a:txBody>
                  <a:tcPr marL="65082" marR="65082" marT="0" marB="0" anchor="ctr"/>
                </a:tc>
                <a:tc>
                  <a:txBody>
                    <a:bodyPr/>
                    <a:lstStyle/>
                    <a:p>
                      <a:pPr rtl="1"/>
                      <a:endParaRPr lang="en-US" sz="1600">
                        <a:latin typeface="Calibri"/>
                        <a:ea typeface="Calibri"/>
                        <a:cs typeface="B Zar" pitchFamily="2" charset="-78"/>
                      </a:endParaRPr>
                    </a:p>
                  </a:txBody>
                  <a:tcPr marL="65082" marR="65082" marT="0" marB="0" anchor="ctr"/>
                </a:tc>
                <a:tc>
                  <a:txBody>
                    <a:bodyPr/>
                    <a:lstStyle/>
                    <a:p>
                      <a:pPr rtl="1"/>
                      <a:endParaRPr lang="en-US" sz="1600">
                        <a:latin typeface="Calibri"/>
                        <a:ea typeface="Calibri"/>
                        <a:cs typeface="B Zar" pitchFamily="2" charset="-78"/>
                      </a:endParaRPr>
                    </a:p>
                  </a:txBody>
                  <a:tcPr marL="65082" marR="65082" marT="0" marB="0" anchor="ctr"/>
                </a:tc>
                <a:tc>
                  <a:txBody>
                    <a:bodyPr/>
                    <a:lstStyle/>
                    <a:p>
                      <a:pPr rtl="1"/>
                      <a:endParaRPr lang="en-US" sz="160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r>
              <a:tr h="221555">
                <a:tc>
                  <a:txBody>
                    <a:bodyPr/>
                    <a:lstStyle/>
                    <a:p>
                      <a:pPr algn="r" rtl="1">
                        <a:spcAft>
                          <a:spcPts val="0"/>
                        </a:spcAft>
                      </a:pPr>
                      <a:r>
                        <a:rPr lang="ar-SA" sz="1050" dirty="0" smtClean="0">
                          <a:cs typeface="B Zar" pitchFamily="2" charset="-78"/>
                        </a:rPr>
                        <a:t>تسهیلات</a:t>
                      </a:r>
                      <a:endParaRPr lang="en-US" sz="1050" dirty="0">
                        <a:latin typeface="Times New Roman"/>
                        <a:ea typeface="Times New Roman"/>
                        <a:cs typeface="B Zar" pitchFamily="2" charset="-78"/>
                      </a:endParaRPr>
                    </a:p>
                  </a:txBody>
                  <a:tcPr marL="0" marR="65082" marT="0" marB="0" anchor="ctr"/>
                </a:tc>
                <a:tc>
                  <a:txBody>
                    <a:bodyPr/>
                    <a:lstStyle/>
                    <a:p>
                      <a:pPr algn="ctr" rtl="1">
                        <a:spcAft>
                          <a:spcPts val="0"/>
                        </a:spcAft>
                      </a:pPr>
                      <a:r>
                        <a:rPr lang="ar-SA" sz="1600" dirty="0">
                          <a:cs typeface="B Zar" pitchFamily="2" charset="-78"/>
                        </a:rPr>
                        <a:t>800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900</a:t>
                      </a:r>
                      <a:endParaRPr lang="en-US" sz="1600" dirty="0">
                        <a:latin typeface="Times New Roman"/>
                        <a:ea typeface="Times New Roman"/>
                        <a:cs typeface="B Zar" pitchFamily="2" charset="-78"/>
                      </a:endParaRPr>
                    </a:p>
                  </a:txBody>
                  <a:tcPr marL="65082" marR="65082" marT="0" marB="0" anchor="ctr"/>
                </a:tc>
                <a:tc>
                  <a:txBody>
                    <a:bodyPr/>
                    <a:lstStyle/>
                    <a:p>
                      <a:pPr algn="r" rtl="1">
                        <a:spcAft>
                          <a:spcPts val="0"/>
                        </a:spcAft>
                      </a:pPr>
                      <a:r>
                        <a:rPr lang="ar-SA" sz="1600">
                          <a:cs typeface="B Zar" pitchFamily="2" charset="-78"/>
                        </a:rPr>
                        <a:t>1100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1400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fa-IR" sz="1600">
                          <a:cs typeface="B Zar" pitchFamily="2" charset="-78"/>
                        </a:rPr>
                        <a:t>600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200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150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100</a:t>
                      </a:r>
                      <a:endParaRPr lang="en-US" sz="1600" dirty="0">
                        <a:latin typeface="Times New Roman"/>
                        <a:ea typeface="Times New Roman"/>
                        <a:cs typeface="B Zar" pitchFamily="2" charset="-78"/>
                      </a:endParaRPr>
                    </a:p>
                  </a:txBody>
                  <a:tcPr marL="65082" marR="65082" marT="0" marB="0" anchor="ctr"/>
                </a:tc>
              </a:tr>
              <a:tr h="221555">
                <a:tc>
                  <a:txBody>
                    <a:bodyPr/>
                    <a:lstStyle/>
                    <a:p>
                      <a:pPr algn="r" rtl="1">
                        <a:spcAft>
                          <a:spcPts val="0"/>
                        </a:spcAft>
                      </a:pPr>
                      <a:r>
                        <a:rPr lang="ar-SA" sz="1050" dirty="0" smtClean="0">
                          <a:cs typeface="B Zar" pitchFamily="2" charset="-78"/>
                        </a:rPr>
                        <a:t>دارایی‌های </a:t>
                      </a:r>
                      <a:r>
                        <a:rPr lang="ar-SA" sz="1050" dirty="0">
                          <a:cs typeface="B Zar" pitchFamily="2" charset="-78"/>
                        </a:rPr>
                        <a:t>ثابت</a:t>
                      </a:r>
                      <a:endParaRPr lang="en-US" sz="1050" dirty="0">
                        <a:latin typeface="Times New Roman"/>
                        <a:ea typeface="Times New Roman"/>
                        <a:cs typeface="B Zar" pitchFamily="2" charset="-78"/>
                      </a:endParaRPr>
                    </a:p>
                  </a:txBody>
                  <a:tcPr marL="0"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2000</a:t>
                      </a:r>
                      <a:endParaRPr lang="en-US" sz="1600" dirty="0">
                        <a:latin typeface="Times New Roman"/>
                        <a:ea typeface="Times New Roman"/>
                        <a:cs typeface="B Zar" pitchFamily="2" charset="-78"/>
                      </a:endParaRPr>
                    </a:p>
                  </a:txBody>
                  <a:tcPr marL="65082" marR="65082" marT="0" marB="0" anchor="ctr"/>
                </a:tc>
              </a:tr>
              <a:tr h="221555">
                <a:tc>
                  <a:txBody>
                    <a:bodyPr/>
                    <a:lstStyle/>
                    <a:p>
                      <a:pPr algn="r" rtl="1">
                        <a:spcAft>
                          <a:spcPts val="0"/>
                        </a:spcAft>
                      </a:pPr>
                      <a:r>
                        <a:rPr lang="ar-SA" sz="1050" dirty="0" smtClean="0">
                          <a:cs typeface="B Zar" pitchFamily="2" charset="-78"/>
                        </a:rPr>
                        <a:t>سایر دارایی‌ها</a:t>
                      </a:r>
                      <a:endParaRPr lang="en-US" sz="1050" dirty="0">
                        <a:latin typeface="Times New Roman"/>
                        <a:ea typeface="Times New Roman"/>
                        <a:cs typeface="B Zar" pitchFamily="2" charset="-78"/>
                      </a:endParaRPr>
                    </a:p>
                  </a:txBody>
                  <a:tcPr marL="0" marR="65082" marT="0" marB="0" anchor="ct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en-US" sz="1600">
                          <a:cs typeface="B Zar" pitchFamily="2" charset="-78"/>
                        </a:rPr>
                        <a:t> </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a:cs typeface="B Zar" pitchFamily="2" charset="-78"/>
                        </a:rPr>
                        <a:t>200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en-US" sz="1600" dirty="0">
                          <a:cs typeface="B Zar" pitchFamily="2" charset="-78"/>
                        </a:rPr>
                        <a:t> </a:t>
                      </a:r>
                      <a:r>
                        <a:rPr lang="ar-SA" sz="1600" dirty="0">
                          <a:cs typeface="B Zar" pitchFamily="2" charset="-78"/>
                        </a:rPr>
                        <a:t>500</a:t>
                      </a:r>
                      <a:endParaRPr lang="en-US" sz="1600" dirty="0">
                        <a:latin typeface="Times New Roman"/>
                        <a:ea typeface="Times New Roman"/>
                        <a:cs typeface="B Zar" pitchFamily="2" charset="-78"/>
                      </a:endParaRPr>
                    </a:p>
                  </a:txBody>
                  <a:tcPr marL="65082" marR="65082" marT="0" marB="0" anchor="ctr"/>
                </a:tc>
              </a:tr>
              <a:tr h="221555">
                <a:tc>
                  <a:txBody>
                    <a:bodyPr/>
                    <a:lstStyle/>
                    <a:p>
                      <a:pPr algn="r" rtl="1">
                        <a:spcAft>
                          <a:spcPts val="0"/>
                        </a:spcAft>
                      </a:pPr>
                      <a:r>
                        <a:rPr lang="fa-IR" sz="1050" dirty="0" smtClean="0">
                          <a:cs typeface="B Zar" pitchFamily="2" charset="-78"/>
                        </a:rPr>
                        <a:t>حساب‌های </a:t>
                      </a:r>
                      <a:r>
                        <a:rPr lang="fa-IR" sz="1050" dirty="0">
                          <a:cs typeface="B Zar" pitchFamily="2" charset="-78"/>
                        </a:rPr>
                        <a:t>درآمد</a:t>
                      </a:r>
                      <a:endParaRPr lang="en-US" sz="1050" dirty="0">
                        <a:latin typeface="Times New Roman"/>
                        <a:ea typeface="Times New Roman"/>
                        <a:cs typeface="B Zar" pitchFamily="2" charset="-78"/>
                      </a:endParaRPr>
                    </a:p>
                  </a:txBody>
                  <a:tcPr marL="0" marR="65082" marT="0" marB="0" anchor="ctr"/>
                </a:tc>
                <a:tc>
                  <a:txBody>
                    <a:bodyPr/>
                    <a:lstStyle/>
                    <a:p>
                      <a:pPr algn="ctr" rtl="1">
                        <a:spcAft>
                          <a:spcPts val="0"/>
                        </a:spcAft>
                      </a:pPr>
                      <a:r>
                        <a:rPr lang="fa-IR" sz="1600">
                          <a:cs typeface="B Zar" pitchFamily="2" charset="-78"/>
                        </a:rPr>
                        <a:t>50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30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fa-IR" sz="1600" dirty="0">
                          <a:cs typeface="B Zar" pitchFamily="2" charset="-78"/>
                        </a:rPr>
                        <a:t>80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40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a:cs typeface="B Zar" pitchFamily="2" charset="-78"/>
                        </a:rPr>
                        <a:t>60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a:cs typeface="B Zar" pitchFamily="2" charset="-78"/>
                        </a:rPr>
                        <a:t>100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150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a:cs typeface="B Zar" pitchFamily="2" charset="-78"/>
                        </a:rPr>
                        <a:t>70</a:t>
                      </a:r>
                      <a:endParaRPr lang="en-US" sz="1600">
                        <a:latin typeface="Times New Roman"/>
                        <a:ea typeface="Times New Roman"/>
                        <a:cs typeface="B Zar" pitchFamily="2" charset="-78"/>
                      </a:endParaRPr>
                    </a:p>
                  </a:txBody>
                  <a:tcPr marL="65082" marR="65082" marT="0" marB="0" anchor="ctr"/>
                </a:tc>
              </a:tr>
              <a:tr h="221555">
                <a:tc>
                  <a:txBody>
                    <a:bodyPr/>
                    <a:lstStyle/>
                    <a:p>
                      <a:pPr algn="r" rtl="1">
                        <a:spcAft>
                          <a:spcPts val="0"/>
                        </a:spcAft>
                      </a:pPr>
                      <a:r>
                        <a:rPr lang="ar-SA" sz="1200" b="1" dirty="0" smtClean="0">
                          <a:solidFill>
                            <a:srgbClr val="FF7C80"/>
                          </a:solidFill>
                          <a:cs typeface="B Zar" pitchFamily="2" charset="-78"/>
                        </a:rPr>
                        <a:t>جریان‌های </a:t>
                      </a:r>
                      <a:r>
                        <a:rPr lang="ar-SA" sz="1200" b="1" dirty="0">
                          <a:solidFill>
                            <a:srgbClr val="FF7C80"/>
                          </a:solidFill>
                          <a:cs typeface="B Zar" pitchFamily="2" charset="-78"/>
                        </a:rPr>
                        <a:t>نقد </a:t>
                      </a:r>
                      <a:r>
                        <a:rPr lang="ar-SA" sz="1200" b="1" dirty="0" smtClean="0">
                          <a:solidFill>
                            <a:srgbClr val="FF7C80"/>
                          </a:solidFill>
                          <a:cs typeface="B Zar" pitchFamily="2" charset="-78"/>
                        </a:rPr>
                        <a:t>خروجی </a:t>
                      </a:r>
                      <a:endParaRPr lang="en-US" sz="1200" b="1" dirty="0">
                        <a:solidFill>
                          <a:srgbClr val="FF7C80"/>
                        </a:solidFill>
                        <a:latin typeface="Times New Roman"/>
                        <a:ea typeface="Times New Roman"/>
                        <a:cs typeface="B Zar" pitchFamily="2" charset="-78"/>
                      </a:endParaRPr>
                    </a:p>
                  </a:txBody>
                  <a:tcPr marL="0" marR="65082" marT="0" marB="0" anchor="ct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en-US" sz="1600" dirty="0">
                          <a:cs typeface="B Zar" pitchFamily="2" charset="-78"/>
                        </a:rPr>
                        <a:t> </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r>
              <a:tr h="221555">
                <a:tc>
                  <a:txBody>
                    <a:bodyPr/>
                    <a:lstStyle/>
                    <a:p>
                      <a:pPr algn="r" rtl="1">
                        <a:spcAft>
                          <a:spcPts val="0"/>
                        </a:spcAft>
                      </a:pPr>
                      <a:r>
                        <a:rPr lang="fa-IR" sz="1050" dirty="0" smtClean="0">
                          <a:cs typeface="B Zar" pitchFamily="2" charset="-78"/>
                        </a:rPr>
                        <a:t>سرمایه</a:t>
                      </a:r>
                      <a:endParaRPr lang="en-US" sz="1050" dirty="0">
                        <a:latin typeface="Times New Roman"/>
                        <a:ea typeface="Times New Roman"/>
                        <a:cs typeface="B Zar" pitchFamily="2" charset="-78"/>
                      </a:endParaRPr>
                    </a:p>
                  </a:txBody>
                  <a:tcPr marL="0"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a:latin typeface="Calibri"/>
                        <a:ea typeface="Calibri"/>
                        <a:cs typeface="B Zar" pitchFamily="2" charset="-78"/>
                      </a:endParaRPr>
                    </a:p>
                  </a:txBody>
                  <a:tcPr marL="65082" marR="65082" marT="0" marB="0" anchor="ctr"/>
                </a:tc>
                <a:tc>
                  <a:txBody>
                    <a:bodyPr/>
                    <a:lstStyle/>
                    <a:p>
                      <a:pPr rtl="1"/>
                      <a:endParaRPr lang="en-US" sz="1600">
                        <a:latin typeface="Calibri"/>
                        <a:ea typeface="Calibri"/>
                        <a:cs typeface="B Zar" pitchFamily="2" charset="-78"/>
                      </a:endParaRPr>
                    </a:p>
                  </a:txBody>
                  <a:tcPr marL="65082" marR="65082" marT="0" marB="0" anchor="ctr"/>
                </a:tc>
                <a:tc>
                  <a:txBody>
                    <a:bodyPr/>
                    <a:lstStyle/>
                    <a:p>
                      <a:pPr algn="ctr" rtl="1">
                        <a:spcAft>
                          <a:spcPts val="0"/>
                        </a:spcAft>
                      </a:pPr>
                      <a:r>
                        <a:rPr lang="ar-SA" sz="1600">
                          <a:cs typeface="B Zar" pitchFamily="2" charset="-78"/>
                        </a:rPr>
                        <a:t>3000-</a:t>
                      </a:r>
                      <a:endParaRPr lang="en-US" sz="1600">
                        <a:latin typeface="Times New Roman"/>
                        <a:ea typeface="Times New Roman"/>
                        <a:cs typeface="B Zar" pitchFamily="2" charset="-78"/>
                      </a:endParaRPr>
                    </a:p>
                  </a:txBody>
                  <a:tcPr marL="65082" marR="65082" marT="0" marB="0" anchor="ctr"/>
                </a:tc>
              </a:tr>
              <a:tr h="221555">
                <a:tc>
                  <a:txBody>
                    <a:bodyPr/>
                    <a:lstStyle/>
                    <a:p>
                      <a:pPr algn="r" rtl="1">
                        <a:spcAft>
                          <a:spcPts val="0"/>
                        </a:spcAft>
                      </a:pPr>
                      <a:r>
                        <a:rPr lang="ar-SA" sz="1050" dirty="0">
                          <a:cs typeface="B Zar" pitchFamily="2" charset="-78"/>
                        </a:rPr>
                        <a:t>سپرده‌ها</a:t>
                      </a:r>
                      <a:endParaRPr lang="en-US" sz="1050" dirty="0">
                        <a:latin typeface="Times New Roman"/>
                        <a:ea typeface="Times New Roman"/>
                        <a:cs typeface="B Zar" pitchFamily="2" charset="-78"/>
                      </a:endParaRPr>
                    </a:p>
                  </a:txBody>
                  <a:tcPr marL="0" marR="65082" marT="0" marB="0" anchor="ctr"/>
                </a:tc>
                <a:tc>
                  <a:txBody>
                    <a:bodyPr/>
                    <a:lstStyle/>
                    <a:p>
                      <a:pPr algn="ctr" rtl="1">
                        <a:spcAft>
                          <a:spcPts val="0"/>
                        </a:spcAft>
                      </a:pPr>
                      <a:r>
                        <a:rPr lang="ar-SA" sz="1600">
                          <a:cs typeface="B Zar" pitchFamily="2" charset="-78"/>
                        </a:rPr>
                        <a:t>900-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400-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1000-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1500-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800-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a:cs typeface="B Zar" pitchFamily="2" charset="-78"/>
                        </a:rPr>
                        <a:t>300-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a:cs typeface="B Zar" pitchFamily="2" charset="-78"/>
                        </a:rPr>
                        <a:t>100-</a:t>
                      </a:r>
                      <a:endParaRPr lang="en-US" sz="1600">
                        <a:latin typeface="Times New Roman"/>
                        <a:ea typeface="Times New Roman"/>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r>
              <a:tr h="221555">
                <a:tc>
                  <a:txBody>
                    <a:bodyPr/>
                    <a:lstStyle/>
                    <a:p>
                      <a:pPr algn="r" rtl="1">
                        <a:spcAft>
                          <a:spcPts val="0"/>
                        </a:spcAft>
                      </a:pPr>
                      <a:r>
                        <a:rPr lang="ar-SA" sz="1050" dirty="0" smtClean="0">
                          <a:cs typeface="B Zar" pitchFamily="2" charset="-78"/>
                        </a:rPr>
                        <a:t>سایر بدهی‌ها</a:t>
                      </a:r>
                      <a:endParaRPr lang="en-US" sz="1050" dirty="0">
                        <a:latin typeface="Times New Roman"/>
                        <a:ea typeface="Times New Roman"/>
                        <a:cs typeface="B Zar" pitchFamily="2" charset="-78"/>
                      </a:endParaRPr>
                    </a:p>
                  </a:txBody>
                  <a:tcPr marL="0"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150-</a:t>
                      </a:r>
                      <a:endParaRPr lang="en-US" sz="1600" dirty="0">
                        <a:latin typeface="Times New Roman"/>
                        <a:ea typeface="Times New Roman"/>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c>
                  <a:txBody>
                    <a:bodyPr/>
                    <a:lstStyle/>
                    <a:p>
                      <a:pPr rtl="1"/>
                      <a:endParaRPr lang="en-US" sz="1600">
                        <a:latin typeface="Calibri"/>
                        <a:ea typeface="Calibri"/>
                        <a:cs typeface="B Zar" pitchFamily="2" charset="-78"/>
                      </a:endParaRPr>
                    </a:p>
                  </a:txBody>
                  <a:tcPr marL="65082" marR="65082" marT="0" marB="0" anchor="ctr"/>
                </a:tc>
                <a:tc>
                  <a:txBody>
                    <a:bodyPr/>
                    <a:lstStyle/>
                    <a:p>
                      <a:pPr rtl="1"/>
                      <a:endParaRPr lang="en-US" sz="1600" dirty="0">
                        <a:latin typeface="Calibri"/>
                        <a:ea typeface="Calibri"/>
                        <a:cs typeface="B Zar" pitchFamily="2" charset="-78"/>
                      </a:endParaRPr>
                    </a:p>
                  </a:txBody>
                  <a:tcPr marL="65082" marR="65082" marT="0" marB="0" anchor="ctr"/>
                </a:tc>
              </a:tr>
              <a:tr h="221555">
                <a:tc>
                  <a:txBody>
                    <a:bodyPr/>
                    <a:lstStyle/>
                    <a:p>
                      <a:pPr algn="r" rtl="1">
                        <a:spcAft>
                          <a:spcPts val="0"/>
                        </a:spcAft>
                      </a:pPr>
                      <a:r>
                        <a:rPr lang="ar-SA" sz="1050" dirty="0" smtClean="0">
                          <a:cs typeface="B Zar" pitchFamily="2" charset="-78"/>
                        </a:rPr>
                        <a:t>حساب‌های هزینه</a:t>
                      </a:r>
                      <a:endParaRPr lang="en-US" sz="1050" dirty="0">
                        <a:latin typeface="Times New Roman"/>
                        <a:ea typeface="Times New Roman"/>
                        <a:cs typeface="B Zar" pitchFamily="2" charset="-78"/>
                      </a:endParaRPr>
                    </a:p>
                  </a:txBody>
                  <a:tcPr marL="0" marR="65082" marT="0" marB="0" anchor="ctr"/>
                </a:tc>
                <a:tc>
                  <a:txBody>
                    <a:bodyPr/>
                    <a:lstStyle/>
                    <a:p>
                      <a:pPr algn="ctr" rtl="1">
                        <a:spcAft>
                          <a:spcPts val="0"/>
                        </a:spcAft>
                      </a:pPr>
                      <a:r>
                        <a:rPr lang="ar-SA" sz="1600">
                          <a:cs typeface="B Zar" pitchFamily="2" charset="-78"/>
                        </a:rPr>
                        <a:t>80-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40-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a:cs typeface="B Zar" pitchFamily="2" charset="-78"/>
                        </a:rPr>
                        <a:t>50-</a:t>
                      </a:r>
                      <a:endParaRPr lang="en-US" sz="160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40-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70-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60-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100-</a:t>
                      </a:r>
                      <a:endParaRPr lang="en-US" sz="1600" dirty="0">
                        <a:latin typeface="Times New Roman"/>
                        <a:ea typeface="Times New Roman"/>
                        <a:cs typeface="B Zar" pitchFamily="2" charset="-78"/>
                      </a:endParaRPr>
                    </a:p>
                  </a:txBody>
                  <a:tcPr marL="65082" marR="65082" marT="0" marB="0" anchor="ctr"/>
                </a:tc>
                <a:tc>
                  <a:txBody>
                    <a:bodyPr/>
                    <a:lstStyle/>
                    <a:p>
                      <a:pPr algn="ctr" rtl="1">
                        <a:spcAft>
                          <a:spcPts val="0"/>
                        </a:spcAft>
                      </a:pPr>
                      <a:r>
                        <a:rPr lang="ar-SA" sz="1600" dirty="0">
                          <a:cs typeface="B Zar" pitchFamily="2" charset="-78"/>
                        </a:rPr>
                        <a:t>50-</a:t>
                      </a:r>
                      <a:endParaRPr lang="en-US" sz="1600" dirty="0">
                        <a:latin typeface="Times New Roman"/>
                        <a:ea typeface="Times New Roman"/>
                        <a:cs typeface="B Zar" pitchFamily="2" charset="-78"/>
                      </a:endParaRPr>
                    </a:p>
                  </a:txBody>
                  <a:tcPr marL="65082" marR="65082" marT="0" marB="0" anchor="ctr"/>
                </a:tc>
              </a:tr>
              <a:tr h="329574">
                <a:tc>
                  <a:txBody>
                    <a:bodyPr/>
                    <a:lstStyle/>
                    <a:p>
                      <a:pPr algn="r" rtl="1">
                        <a:spcAft>
                          <a:spcPts val="0"/>
                        </a:spcAft>
                      </a:pPr>
                      <a:r>
                        <a:rPr lang="ar-SA" sz="1050" b="1" dirty="0">
                          <a:solidFill>
                            <a:srgbClr val="00B0F0"/>
                          </a:solidFill>
                          <a:cs typeface="B Zar" pitchFamily="2" charset="-78"/>
                        </a:rPr>
                        <a:t>شکاف </a:t>
                      </a:r>
                      <a:r>
                        <a:rPr lang="ar-SA" sz="1050" b="1" dirty="0" smtClean="0">
                          <a:solidFill>
                            <a:srgbClr val="00B0F0"/>
                          </a:solidFill>
                          <a:cs typeface="B Zar" pitchFamily="2" charset="-78"/>
                        </a:rPr>
                        <a:t>نقدینگی</a:t>
                      </a:r>
                      <a:endParaRPr lang="en-US" sz="1050" b="1" dirty="0">
                        <a:solidFill>
                          <a:srgbClr val="00B0F0"/>
                        </a:solidFill>
                        <a:latin typeface="Times New Roman"/>
                        <a:ea typeface="Times New Roman"/>
                        <a:cs typeface="B Zar" pitchFamily="2" charset="-78"/>
                      </a:endParaRPr>
                    </a:p>
                  </a:txBody>
                  <a:tcPr marL="0" marR="65082" marT="0" marB="0" anchor="ctr"/>
                </a:tc>
                <a:tc>
                  <a:txBody>
                    <a:bodyPr/>
                    <a:lstStyle/>
                    <a:p>
                      <a:pPr algn="ctr" rtl="1">
                        <a:spcAft>
                          <a:spcPts val="0"/>
                        </a:spcAft>
                      </a:pPr>
                      <a:r>
                        <a:rPr lang="ar-SA" sz="1600" dirty="0">
                          <a:cs typeface="B Zar" pitchFamily="2" charset="-78"/>
                        </a:rPr>
                        <a:t>220</a:t>
                      </a:r>
                      <a:endParaRPr lang="en-US" sz="16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r="100000" b="100000"/>
                      </a:path>
                      <a:tileRect l="-100000" t="-100000"/>
                    </a:gradFill>
                  </a:tcPr>
                </a:tc>
                <a:tc>
                  <a:txBody>
                    <a:bodyPr/>
                    <a:lstStyle/>
                    <a:p>
                      <a:pPr algn="ctr" rtl="1">
                        <a:spcAft>
                          <a:spcPts val="0"/>
                        </a:spcAft>
                      </a:pPr>
                      <a:r>
                        <a:rPr lang="ar-SA" sz="1600" dirty="0">
                          <a:cs typeface="B Zar" pitchFamily="2" charset="-78"/>
                        </a:rPr>
                        <a:t>490</a:t>
                      </a:r>
                      <a:endParaRPr lang="en-US" sz="16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r="100000" b="100000"/>
                      </a:path>
                      <a:tileRect l="-100000" t="-100000"/>
                    </a:gradFill>
                  </a:tcPr>
                </a:tc>
                <a:tc>
                  <a:txBody>
                    <a:bodyPr/>
                    <a:lstStyle/>
                    <a:p>
                      <a:pPr algn="ctr" rtl="1">
                        <a:spcAft>
                          <a:spcPts val="0"/>
                        </a:spcAft>
                      </a:pPr>
                      <a:r>
                        <a:rPr lang="fa-IR" sz="1600" dirty="0" smtClean="0">
                          <a:latin typeface="Tahoma" pitchFamily="34" charset="0"/>
                          <a:ea typeface="Tahoma" pitchFamily="34" charset="0"/>
                          <a:cs typeface="B Zar" pitchFamily="2" charset="-78"/>
                        </a:rPr>
                        <a:t>20-</a:t>
                      </a:r>
                      <a:endParaRPr lang="en-US" sz="1600" dirty="0">
                        <a:latin typeface="Tahoma" pitchFamily="34" charset="0"/>
                        <a:ea typeface="Tahoma" pitchFamily="34" charset="0"/>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fa-IR" sz="1600" dirty="0">
                          <a:cs typeface="B Zar" pitchFamily="2" charset="-78"/>
                        </a:rPr>
                        <a:t>10-</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ar-SA" sz="1600" dirty="0">
                          <a:cs typeface="B Zar" pitchFamily="2" charset="-78"/>
                        </a:rPr>
                        <a:t>210-</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ar-SA" sz="1600" dirty="0">
                          <a:cs typeface="B Zar" pitchFamily="2" charset="-78"/>
                        </a:rPr>
                        <a:t>60-</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c>
                  <a:txBody>
                    <a:bodyPr/>
                    <a:lstStyle/>
                    <a:p>
                      <a:pPr algn="ctr" rtl="1">
                        <a:spcAft>
                          <a:spcPts val="0"/>
                        </a:spcAft>
                      </a:pPr>
                      <a:r>
                        <a:rPr lang="fa-IR" sz="1600" dirty="0">
                          <a:cs typeface="B Zar" pitchFamily="2" charset="-78"/>
                        </a:rPr>
                        <a:t>300</a:t>
                      </a:r>
                      <a:endParaRPr lang="en-US" sz="1600" dirty="0">
                        <a:latin typeface="Times New Roman"/>
                        <a:ea typeface="Times New Roman"/>
                        <a:cs typeface="B Zar" pitchFamily="2" charset="-78"/>
                      </a:endParaRPr>
                    </a:p>
                  </a:txBody>
                  <a:tcPr marL="65082" marR="65082" marT="0" marB="0" anchor="ct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r="100000" b="100000"/>
                      </a:path>
                      <a:tileRect l="-100000" t="-100000"/>
                    </a:gradFill>
                  </a:tcPr>
                </a:tc>
                <a:tc>
                  <a:txBody>
                    <a:bodyPr/>
                    <a:lstStyle/>
                    <a:p>
                      <a:pPr algn="ctr" rtl="1">
                        <a:spcAft>
                          <a:spcPts val="0"/>
                        </a:spcAft>
                      </a:pPr>
                      <a:r>
                        <a:rPr lang="ar-SA" sz="1600" dirty="0">
                          <a:cs typeface="B Zar" pitchFamily="2" charset="-78"/>
                        </a:rPr>
                        <a:t>380-</a:t>
                      </a:r>
                      <a:endParaRPr lang="en-US" sz="1600" dirty="0">
                        <a:latin typeface="Times New Roman"/>
                        <a:ea typeface="Times New Roman"/>
                        <a:cs typeface="B Zar" pitchFamily="2" charset="-78"/>
                      </a:endParaRPr>
                    </a:p>
                  </a:txBody>
                  <a:tcPr marL="65082" marR="65082" marT="0" marB="0" anchor="ctr">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r="100000" b="100000"/>
                      </a:path>
                      <a:tileRect l="-100000" t="-100000"/>
                    </a:gradFill>
                  </a:tcPr>
                </a:tc>
              </a:tr>
            </a:tbl>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57086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fa-IR" sz="3000" b="0" dirty="0" smtClean="0">
                <a:cs typeface="B Titr" pitchFamily="2" charset="-78"/>
              </a:rPr>
              <a:t>مدل‌سازی جریان‌های نقدی برنامه‌ریزی‌نشده</a:t>
            </a:r>
          </a:p>
        </p:txBody>
      </p:sp>
      <p:sp>
        <p:nvSpPr>
          <p:cNvPr id="3" name="Text Placeholder 2"/>
          <p:cNvSpPr>
            <a:spLocks noGrp="1"/>
          </p:cNvSpPr>
          <p:nvPr>
            <p:ph type="body" idx="1"/>
          </p:nvPr>
        </p:nvSpPr>
        <p:spPr>
          <a:xfrm>
            <a:off x="457200" y="1855789"/>
            <a:ext cx="4040188" cy="639762"/>
          </a:xfrm>
        </p:spPr>
        <p:style>
          <a:lnRef idx="1">
            <a:schemeClr val="accent2"/>
          </a:lnRef>
          <a:fillRef idx="2">
            <a:schemeClr val="accent2"/>
          </a:fillRef>
          <a:effectRef idx="1">
            <a:schemeClr val="accent2"/>
          </a:effectRef>
          <a:fontRef idx="minor">
            <a:schemeClr val="dk1"/>
          </a:fontRef>
        </p:style>
        <p:txBody>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تلاطم‌های جریان نقد</a:t>
            </a:r>
            <a:endPar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 Placeholder 3"/>
          <p:cNvSpPr>
            <a:spLocks noGrp="1"/>
          </p:cNvSpPr>
          <p:nvPr>
            <p:ph type="body" sz="half" idx="3"/>
          </p:nvPr>
        </p:nvSpPr>
        <p:spPr>
          <a:xfrm>
            <a:off x="4645025" y="1855789"/>
            <a:ext cx="4041775" cy="63976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جریان نقد مورد ‌انتظار</a:t>
            </a:r>
            <a:endPar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Freeform 9"/>
          <p:cNvSpPr/>
          <p:nvPr/>
        </p:nvSpPr>
        <p:spPr>
          <a:xfrm>
            <a:off x="5263448" y="1768476"/>
            <a:ext cx="2709678" cy="872331"/>
          </a:xfrm>
          <a:custGeom>
            <a:avLst/>
            <a:gdLst>
              <a:gd name="connsiteX0" fmla="*/ 0 w 2709678"/>
              <a:gd name="connsiteY0" fmla="*/ 87233 h 872331"/>
              <a:gd name="connsiteX1" fmla="*/ 25550 w 2709678"/>
              <a:gd name="connsiteY1" fmla="*/ 25550 h 872331"/>
              <a:gd name="connsiteX2" fmla="*/ 87233 w 2709678"/>
              <a:gd name="connsiteY2" fmla="*/ 0 h 872331"/>
              <a:gd name="connsiteX3" fmla="*/ 2622445 w 2709678"/>
              <a:gd name="connsiteY3" fmla="*/ 0 h 872331"/>
              <a:gd name="connsiteX4" fmla="*/ 2684128 w 2709678"/>
              <a:gd name="connsiteY4" fmla="*/ 25550 h 872331"/>
              <a:gd name="connsiteX5" fmla="*/ 2709678 w 2709678"/>
              <a:gd name="connsiteY5" fmla="*/ 87233 h 872331"/>
              <a:gd name="connsiteX6" fmla="*/ 2709678 w 2709678"/>
              <a:gd name="connsiteY6" fmla="*/ 785098 h 872331"/>
              <a:gd name="connsiteX7" fmla="*/ 2684128 w 2709678"/>
              <a:gd name="connsiteY7" fmla="*/ 846781 h 872331"/>
              <a:gd name="connsiteX8" fmla="*/ 2622445 w 2709678"/>
              <a:gd name="connsiteY8" fmla="*/ 872331 h 872331"/>
              <a:gd name="connsiteX9" fmla="*/ 87233 w 2709678"/>
              <a:gd name="connsiteY9" fmla="*/ 872331 h 872331"/>
              <a:gd name="connsiteX10" fmla="*/ 25550 w 2709678"/>
              <a:gd name="connsiteY10" fmla="*/ 846781 h 872331"/>
              <a:gd name="connsiteX11" fmla="*/ 0 w 2709678"/>
              <a:gd name="connsiteY11" fmla="*/ 785098 h 872331"/>
              <a:gd name="connsiteX12" fmla="*/ 0 w 2709678"/>
              <a:gd name="connsiteY12" fmla="*/ 87233 h 87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678" h="872331">
                <a:moveTo>
                  <a:pt x="0" y="87233"/>
                </a:moveTo>
                <a:cubicBezTo>
                  <a:pt x="0" y="64097"/>
                  <a:pt x="9191" y="41909"/>
                  <a:pt x="25550" y="25550"/>
                </a:cubicBezTo>
                <a:cubicBezTo>
                  <a:pt x="41909" y="9191"/>
                  <a:pt x="64097" y="0"/>
                  <a:pt x="87233" y="0"/>
                </a:cubicBezTo>
                <a:lnTo>
                  <a:pt x="2622445" y="0"/>
                </a:lnTo>
                <a:cubicBezTo>
                  <a:pt x="2645581" y="0"/>
                  <a:pt x="2667769" y="9191"/>
                  <a:pt x="2684128" y="25550"/>
                </a:cubicBezTo>
                <a:cubicBezTo>
                  <a:pt x="2700487" y="41909"/>
                  <a:pt x="2709678" y="64097"/>
                  <a:pt x="2709678" y="87233"/>
                </a:cubicBezTo>
                <a:lnTo>
                  <a:pt x="2709678" y="785098"/>
                </a:lnTo>
                <a:cubicBezTo>
                  <a:pt x="2709678" y="808234"/>
                  <a:pt x="2700487" y="830422"/>
                  <a:pt x="2684128" y="846781"/>
                </a:cubicBezTo>
                <a:cubicBezTo>
                  <a:pt x="2667769" y="863140"/>
                  <a:pt x="2645581" y="872331"/>
                  <a:pt x="2622445" y="872331"/>
                </a:cubicBezTo>
                <a:lnTo>
                  <a:pt x="87233" y="872331"/>
                </a:lnTo>
                <a:cubicBezTo>
                  <a:pt x="64097" y="872331"/>
                  <a:pt x="41909" y="863140"/>
                  <a:pt x="25550" y="846781"/>
                </a:cubicBezTo>
                <a:cubicBezTo>
                  <a:pt x="9191" y="830422"/>
                  <a:pt x="0" y="808234"/>
                  <a:pt x="0" y="785098"/>
                </a:cubicBezTo>
                <a:lnTo>
                  <a:pt x="0" y="8723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6990" tIns="116990" rIns="116990" bIns="116990"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مدل‌های سادۀ سری زمانی</a:t>
            </a:r>
            <a:endParaRPr lang="fa-IR" sz="2400" kern="1200" dirty="0">
              <a:cs typeface="B Nazanin" pitchFamily="2" charset="-78"/>
            </a:endParaRPr>
          </a:p>
        </p:txBody>
      </p:sp>
      <p:sp>
        <p:nvSpPr>
          <p:cNvPr id="11" name="Freeform 10"/>
          <p:cNvSpPr/>
          <p:nvPr/>
        </p:nvSpPr>
        <p:spPr>
          <a:xfrm>
            <a:off x="6422012" y="2695327"/>
            <a:ext cx="392550" cy="327125"/>
          </a:xfrm>
          <a:custGeom>
            <a:avLst/>
            <a:gdLst>
              <a:gd name="connsiteX0" fmla="*/ 0 w 327124"/>
              <a:gd name="connsiteY0" fmla="*/ 78510 h 392549"/>
              <a:gd name="connsiteX1" fmla="*/ 163562 w 327124"/>
              <a:gd name="connsiteY1" fmla="*/ 78510 h 392549"/>
              <a:gd name="connsiteX2" fmla="*/ 163562 w 327124"/>
              <a:gd name="connsiteY2" fmla="*/ 0 h 392549"/>
              <a:gd name="connsiteX3" fmla="*/ 327124 w 327124"/>
              <a:gd name="connsiteY3" fmla="*/ 196275 h 392549"/>
              <a:gd name="connsiteX4" fmla="*/ 163562 w 327124"/>
              <a:gd name="connsiteY4" fmla="*/ 392549 h 392549"/>
              <a:gd name="connsiteX5" fmla="*/ 163562 w 327124"/>
              <a:gd name="connsiteY5" fmla="*/ 314039 h 392549"/>
              <a:gd name="connsiteX6" fmla="*/ 0 w 327124"/>
              <a:gd name="connsiteY6" fmla="*/ 314039 h 392549"/>
              <a:gd name="connsiteX7" fmla="*/ 0 w 327124"/>
              <a:gd name="connsiteY7" fmla="*/ 78510 h 39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124" h="392549">
                <a:moveTo>
                  <a:pt x="261699" y="1"/>
                </a:moveTo>
                <a:lnTo>
                  <a:pt x="261699" y="196275"/>
                </a:lnTo>
                <a:lnTo>
                  <a:pt x="327124" y="196275"/>
                </a:lnTo>
                <a:lnTo>
                  <a:pt x="163562" y="392548"/>
                </a:lnTo>
                <a:lnTo>
                  <a:pt x="0" y="196275"/>
                </a:lnTo>
                <a:lnTo>
                  <a:pt x="65425" y="196275"/>
                </a:lnTo>
                <a:lnTo>
                  <a:pt x="65425" y="1"/>
                </a:lnTo>
                <a:lnTo>
                  <a:pt x="261699" y="1"/>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78511" tIns="1" rIns="78510" bIns="98137" numCol="1" spcCol="1270" anchor="ctr" anchorCtr="0">
            <a:noAutofit/>
          </a:bodyPr>
          <a:lstStyle/>
          <a:p>
            <a:pPr lvl="0" algn="ctr" defTabSz="1066800" rtl="1">
              <a:lnSpc>
                <a:spcPct val="90000"/>
              </a:lnSpc>
              <a:spcBef>
                <a:spcPct val="0"/>
              </a:spcBef>
              <a:spcAft>
                <a:spcPct val="35000"/>
              </a:spcAft>
            </a:pPr>
            <a:endParaRPr lang="fa-IR" sz="2400" kern="1200">
              <a:cs typeface="B Nazanin" pitchFamily="2" charset="-78"/>
            </a:endParaRPr>
          </a:p>
        </p:txBody>
      </p:sp>
      <p:sp>
        <p:nvSpPr>
          <p:cNvPr id="12" name="Freeform 11"/>
          <p:cNvSpPr/>
          <p:nvPr/>
        </p:nvSpPr>
        <p:spPr>
          <a:xfrm>
            <a:off x="5263448" y="3076972"/>
            <a:ext cx="2709678" cy="872331"/>
          </a:xfrm>
          <a:custGeom>
            <a:avLst/>
            <a:gdLst>
              <a:gd name="connsiteX0" fmla="*/ 0 w 2709678"/>
              <a:gd name="connsiteY0" fmla="*/ 87233 h 872331"/>
              <a:gd name="connsiteX1" fmla="*/ 25550 w 2709678"/>
              <a:gd name="connsiteY1" fmla="*/ 25550 h 872331"/>
              <a:gd name="connsiteX2" fmla="*/ 87233 w 2709678"/>
              <a:gd name="connsiteY2" fmla="*/ 0 h 872331"/>
              <a:gd name="connsiteX3" fmla="*/ 2622445 w 2709678"/>
              <a:gd name="connsiteY3" fmla="*/ 0 h 872331"/>
              <a:gd name="connsiteX4" fmla="*/ 2684128 w 2709678"/>
              <a:gd name="connsiteY4" fmla="*/ 25550 h 872331"/>
              <a:gd name="connsiteX5" fmla="*/ 2709678 w 2709678"/>
              <a:gd name="connsiteY5" fmla="*/ 87233 h 872331"/>
              <a:gd name="connsiteX6" fmla="*/ 2709678 w 2709678"/>
              <a:gd name="connsiteY6" fmla="*/ 785098 h 872331"/>
              <a:gd name="connsiteX7" fmla="*/ 2684128 w 2709678"/>
              <a:gd name="connsiteY7" fmla="*/ 846781 h 872331"/>
              <a:gd name="connsiteX8" fmla="*/ 2622445 w 2709678"/>
              <a:gd name="connsiteY8" fmla="*/ 872331 h 872331"/>
              <a:gd name="connsiteX9" fmla="*/ 87233 w 2709678"/>
              <a:gd name="connsiteY9" fmla="*/ 872331 h 872331"/>
              <a:gd name="connsiteX10" fmla="*/ 25550 w 2709678"/>
              <a:gd name="connsiteY10" fmla="*/ 846781 h 872331"/>
              <a:gd name="connsiteX11" fmla="*/ 0 w 2709678"/>
              <a:gd name="connsiteY11" fmla="*/ 785098 h 872331"/>
              <a:gd name="connsiteX12" fmla="*/ 0 w 2709678"/>
              <a:gd name="connsiteY12" fmla="*/ 87233 h 87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678" h="872331">
                <a:moveTo>
                  <a:pt x="0" y="87233"/>
                </a:moveTo>
                <a:cubicBezTo>
                  <a:pt x="0" y="64097"/>
                  <a:pt x="9191" y="41909"/>
                  <a:pt x="25550" y="25550"/>
                </a:cubicBezTo>
                <a:cubicBezTo>
                  <a:pt x="41909" y="9191"/>
                  <a:pt x="64097" y="0"/>
                  <a:pt x="87233" y="0"/>
                </a:cubicBezTo>
                <a:lnTo>
                  <a:pt x="2622445" y="0"/>
                </a:lnTo>
                <a:cubicBezTo>
                  <a:pt x="2645581" y="0"/>
                  <a:pt x="2667769" y="9191"/>
                  <a:pt x="2684128" y="25550"/>
                </a:cubicBezTo>
                <a:cubicBezTo>
                  <a:pt x="2700487" y="41909"/>
                  <a:pt x="2709678" y="64097"/>
                  <a:pt x="2709678" y="87233"/>
                </a:cubicBezTo>
                <a:lnTo>
                  <a:pt x="2709678" y="785098"/>
                </a:lnTo>
                <a:cubicBezTo>
                  <a:pt x="2709678" y="808234"/>
                  <a:pt x="2700487" y="830422"/>
                  <a:pt x="2684128" y="846781"/>
                </a:cubicBezTo>
                <a:cubicBezTo>
                  <a:pt x="2667769" y="863140"/>
                  <a:pt x="2645581" y="872331"/>
                  <a:pt x="2622445" y="872331"/>
                </a:cubicBezTo>
                <a:lnTo>
                  <a:pt x="87233" y="872331"/>
                </a:lnTo>
                <a:cubicBezTo>
                  <a:pt x="64097" y="872331"/>
                  <a:pt x="41909" y="863140"/>
                  <a:pt x="25550" y="846781"/>
                </a:cubicBezTo>
                <a:cubicBezTo>
                  <a:pt x="9191" y="830422"/>
                  <a:pt x="0" y="808234"/>
                  <a:pt x="0" y="785098"/>
                </a:cubicBezTo>
                <a:lnTo>
                  <a:pt x="0" y="8723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790486"/>
              <a:satOff val="-15286"/>
              <a:lumOff val="4706"/>
              <a:alphaOff val="0"/>
            </a:schemeClr>
          </a:fillRef>
          <a:effectRef idx="2">
            <a:schemeClr val="accent3">
              <a:hueOff val="-2790486"/>
              <a:satOff val="-15286"/>
              <a:lumOff val="4706"/>
              <a:alphaOff val="0"/>
            </a:schemeClr>
          </a:effectRef>
          <a:fontRef idx="minor">
            <a:schemeClr val="lt1"/>
          </a:fontRef>
        </p:style>
        <p:txBody>
          <a:bodyPr spcFirstLastPara="0" vert="horz" wrap="square" lIns="116990" tIns="116990" rIns="116990" bIns="116990"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مدل‌های باکس-جنکینز</a:t>
            </a:r>
            <a:endParaRPr lang="fa-IR" sz="2400" kern="1200" dirty="0">
              <a:cs typeface="B Nazanin" pitchFamily="2" charset="-78"/>
            </a:endParaRPr>
          </a:p>
        </p:txBody>
      </p:sp>
      <p:sp>
        <p:nvSpPr>
          <p:cNvPr id="13" name="Freeform 12"/>
          <p:cNvSpPr/>
          <p:nvPr/>
        </p:nvSpPr>
        <p:spPr>
          <a:xfrm>
            <a:off x="6422012" y="4003824"/>
            <a:ext cx="392550" cy="327125"/>
          </a:xfrm>
          <a:custGeom>
            <a:avLst/>
            <a:gdLst>
              <a:gd name="connsiteX0" fmla="*/ 0 w 327124"/>
              <a:gd name="connsiteY0" fmla="*/ 78510 h 392549"/>
              <a:gd name="connsiteX1" fmla="*/ 163562 w 327124"/>
              <a:gd name="connsiteY1" fmla="*/ 78510 h 392549"/>
              <a:gd name="connsiteX2" fmla="*/ 163562 w 327124"/>
              <a:gd name="connsiteY2" fmla="*/ 0 h 392549"/>
              <a:gd name="connsiteX3" fmla="*/ 327124 w 327124"/>
              <a:gd name="connsiteY3" fmla="*/ 196275 h 392549"/>
              <a:gd name="connsiteX4" fmla="*/ 163562 w 327124"/>
              <a:gd name="connsiteY4" fmla="*/ 392549 h 392549"/>
              <a:gd name="connsiteX5" fmla="*/ 163562 w 327124"/>
              <a:gd name="connsiteY5" fmla="*/ 314039 h 392549"/>
              <a:gd name="connsiteX6" fmla="*/ 0 w 327124"/>
              <a:gd name="connsiteY6" fmla="*/ 314039 h 392549"/>
              <a:gd name="connsiteX7" fmla="*/ 0 w 327124"/>
              <a:gd name="connsiteY7" fmla="*/ 78510 h 39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124" h="392549">
                <a:moveTo>
                  <a:pt x="261699" y="1"/>
                </a:moveTo>
                <a:lnTo>
                  <a:pt x="261699" y="196275"/>
                </a:lnTo>
                <a:lnTo>
                  <a:pt x="327124" y="196275"/>
                </a:lnTo>
                <a:lnTo>
                  <a:pt x="163562" y="392548"/>
                </a:lnTo>
                <a:lnTo>
                  <a:pt x="0" y="196275"/>
                </a:lnTo>
                <a:lnTo>
                  <a:pt x="65425" y="196275"/>
                </a:lnTo>
                <a:lnTo>
                  <a:pt x="65425" y="1"/>
                </a:lnTo>
                <a:lnTo>
                  <a:pt x="261699" y="1"/>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5580973"/>
              <a:satOff val="-30571"/>
              <a:lumOff val="9412"/>
              <a:alphaOff val="0"/>
            </a:schemeClr>
          </a:fillRef>
          <a:effectRef idx="2">
            <a:schemeClr val="accent3">
              <a:hueOff val="-5580973"/>
              <a:satOff val="-30571"/>
              <a:lumOff val="9412"/>
              <a:alphaOff val="0"/>
            </a:schemeClr>
          </a:effectRef>
          <a:fontRef idx="minor">
            <a:schemeClr val="lt1"/>
          </a:fontRef>
        </p:style>
        <p:txBody>
          <a:bodyPr spcFirstLastPara="0" vert="horz" wrap="square" lIns="78511" tIns="1" rIns="78510" bIns="98137" numCol="1" spcCol="1270" anchor="ctr" anchorCtr="0">
            <a:noAutofit/>
          </a:bodyPr>
          <a:lstStyle/>
          <a:p>
            <a:pPr lvl="0" algn="ctr" defTabSz="1066800" rtl="1">
              <a:lnSpc>
                <a:spcPct val="90000"/>
              </a:lnSpc>
              <a:spcBef>
                <a:spcPct val="0"/>
              </a:spcBef>
              <a:spcAft>
                <a:spcPct val="35000"/>
              </a:spcAft>
            </a:pPr>
            <a:endParaRPr lang="fa-IR" sz="2400" kern="1200">
              <a:cs typeface="B Nazanin" pitchFamily="2" charset="-78"/>
            </a:endParaRPr>
          </a:p>
        </p:txBody>
      </p:sp>
      <p:sp>
        <p:nvSpPr>
          <p:cNvPr id="14" name="Freeform 13"/>
          <p:cNvSpPr/>
          <p:nvPr/>
        </p:nvSpPr>
        <p:spPr>
          <a:xfrm>
            <a:off x="5263448" y="4385469"/>
            <a:ext cx="2709678" cy="872331"/>
          </a:xfrm>
          <a:custGeom>
            <a:avLst/>
            <a:gdLst>
              <a:gd name="connsiteX0" fmla="*/ 0 w 2709678"/>
              <a:gd name="connsiteY0" fmla="*/ 87233 h 872331"/>
              <a:gd name="connsiteX1" fmla="*/ 25550 w 2709678"/>
              <a:gd name="connsiteY1" fmla="*/ 25550 h 872331"/>
              <a:gd name="connsiteX2" fmla="*/ 87233 w 2709678"/>
              <a:gd name="connsiteY2" fmla="*/ 0 h 872331"/>
              <a:gd name="connsiteX3" fmla="*/ 2622445 w 2709678"/>
              <a:gd name="connsiteY3" fmla="*/ 0 h 872331"/>
              <a:gd name="connsiteX4" fmla="*/ 2684128 w 2709678"/>
              <a:gd name="connsiteY4" fmla="*/ 25550 h 872331"/>
              <a:gd name="connsiteX5" fmla="*/ 2709678 w 2709678"/>
              <a:gd name="connsiteY5" fmla="*/ 87233 h 872331"/>
              <a:gd name="connsiteX6" fmla="*/ 2709678 w 2709678"/>
              <a:gd name="connsiteY6" fmla="*/ 785098 h 872331"/>
              <a:gd name="connsiteX7" fmla="*/ 2684128 w 2709678"/>
              <a:gd name="connsiteY7" fmla="*/ 846781 h 872331"/>
              <a:gd name="connsiteX8" fmla="*/ 2622445 w 2709678"/>
              <a:gd name="connsiteY8" fmla="*/ 872331 h 872331"/>
              <a:gd name="connsiteX9" fmla="*/ 87233 w 2709678"/>
              <a:gd name="connsiteY9" fmla="*/ 872331 h 872331"/>
              <a:gd name="connsiteX10" fmla="*/ 25550 w 2709678"/>
              <a:gd name="connsiteY10" fmla="*/ 846781 h 872331"/>
              <a:gd name="connsiteX11" fmla="*/ 0 w 2709678"/>
              <a:gd name="connsiteY11" fmla="*/ 785098 h 872331"/>
              <a:gd name="connsiteX12" fmla="*/ 0 w 2709678"/>
              <a:gd name="connsiteY12" fmla="*/ 87233 h 87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678" h="872331">
                <a:moveTo>
                  <a:pt x="0" y="87233"/>
                </a:moveTo>
                <a:cubicBezTo>
                  <a:pt x="0" y="64097"/>
                  <a:pt x="9191" y="41909"/>
                  <a:pt x="25550" y="25550"/>
                </a:cubicBezTo>
                <a:cubicBezTo>
                  <a:pt x="41909" y="9191"/>
                  <a:pt x="64097" y="0"/>
                  <a:pt x="87233" y="0"/>
                </a:cubicBezTo>
                <a:lnTo>
                  <a:pt x="2622445" y="0"/>
                </a:lnTo>
                <a:cubicBezTo>
                  <a:pt x="2645581" y="0"/>
                  <a:pt x="2667769" y="9191"/>
                  <a:pt x="2684128" y="25550"/>
                </a:cubicBezTo>
                <a:cubicBezTo>
                  <a:pt x="2700487" y="41909"/>
                  <a:pt x="2709678" y="64097"/>
                  <a:pt x="2709678" y="87233"/>
                </a:cubicBezTo>
                <a:lnTo>
                  <a:pt x="2709678" y="785098"/>
                </a:lnTo>
                <a:cubicBezTo>
                  <a:pt x="2709678" y="808234"/>
                  <a:pt x="2700487" y="830422"/>
                  <a:pt x="2684128" y="846781"/>
                </a:cubicBezTo>
                <a:cubicBezTo>
                  <a:pt x="2667769" y="863140"/>
                  <a:pt x="2645581" y="872331"/>
                  <a:pt x="2622445" y="872331"/>
                </a:cubicBezTo>
                <a:lnTo>
                  <a:pt x="87233" y="872331"/>
                </a:lnTo>
                <a:cubicBezTo>
                  <a:pt x="64097" y="872331"/>
                  <a:pt x="41909" y="863140"/>
                  <a:pt x="25550" y="846781"/>
                </a:cubicBezTo>
                <a:cubicBezTo>
                  <a:pt x="9191" y="830422"/>
                  <a:pt x="0" y="808234"/>
                  <a:pt x="0" y="785098"/>
                </a:cubicBezTo>
                <a:lnTo>
                  <a:pt x="0" y="8723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580973"/>
              <a:satOff val="-30571"/>
              <a:lumOff val="9412"/>
              <a:alphaOff val="0"/>
            </a:schemeClr>
          </a:fillRef>
          <a:effectRef idx="2">
            <a:schemeClr val="accent3">
              <a:hueOff val="-5580973"/>
              <a:satOff val="-30571"/>
              <a:lumOff val="9412"/>
              <a:alphaOff val="0"/>
            </a:schemeClr>
          </a:effectRef>
          <a:fontRef idx="minor">
            <a:schemeClr val="lt1"/>
          </a:fontRef>
        </p:style>
        <p:txBody>
          <a:bodyPr spcFirstLastPara="0" vert="horz" wrap="square" lIns="116990" tIns="116990" rIns="116990" bIns="116990"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سایر مدل‌ها</a:t>
            </a:r>
            <a:endParaRPr lang="fa-IR" sz="2400" i="0" kern="1200" baseline="0" dirty="0">
              <a:cs typeface="B Nazanin" pitchFamily="2" charset="-78"/>
            </a:endParaRPr>
          </a:p>
        </p:txBody>
      </p:sp>
      <p:sp>
        <p:nvSpPr>
          <p:cNvPr id="16" name="Freeform 15"/>
          <p:cNvSpPr/>
          <p:nvPr/>
        </p:nvSpPr>
        <p:spPr>
          <a:xfrm>
            <a:off x="1034831" y="1768476"/>
            <a:ext cx="3077012" cy="872331"/>
          </a:xfrm>
          <a:custGeom>
            <a:avLst/>
            <a:gdLst>
              <a:gd name="connsiteX0" fmla="*/ 0 w 3077012"/>
              <a:gd name="connsiteY0" fmla="*/ 87233 h 872331"/>
              <a:gd name="connsiteX1" fmla="*/ 25550 w 3077012"/>
              <a:gd name="connsiteY1" fmla="*/ 25550 h 872331"/>
              <a:gd name="connsiteX2" fmla="*/ 87233 w 3077012"/>
              <a:gd name="connsiteY2" fmla="*/ 0 h 872331"/>
              <a:gd name="connsiteX3" fmla="*/ 2989779 w 3077012"/>
              <a:gd name="connsiteY3" fmla="*/ 0 h 872331"/>
              <a:gd name="connsiteX4" fmla="*/ 3051462 w 3077012"/>
              <a:gd name="connsiteY4" fmla="*/ 25550 h 872331"/>
              <a:gd name="connsiteX5" fmla="*/ 3077012 w 3077012"/>
              <a:gd name="connsiteY5" fmla="*/ 87233 h 872331"/>
              <a:gd name="connsiteX6" fmla="*/ 3077012 w 3077012"/>
              <a:gd name="connsiteY6" fmla="*/ 785098 h 872331"/>
              <a:gd name="connsiteX7" fmla="*/ 3051462 w 3077012"/>
              <a:gd name="connsiteY7" fmla="*/ 846781 h 872331"/>
              <a:gd name="connsiteX8" fmla="*/ 2989779 w 3077012"/>
              <a:gd name="connsiteY8" fmla="*/ 872331 h 872331"/>
              <a:gd name="connsiteX9" fmla="*/ 87233 w 3077012"/>
              <a:gd name="connsiteY9" fmla="*/ 872331 h 872331"/>
              <a:gd name="connsiteX10" fmla="*/ 25550 w 3077012"/>
              <a:gd name="connsiteY10" fmla="*/ 846781 h 872331"/>
              <a:gd name="connsiteX11" fmla="*/ 0 w 3077012"/>
              <a:gd name="connsiteY11" fmla="*/ 785098 h 872331"/>
              <a:gd name="connsiteX12" fmla="*/ 0 w 3077012"/>
              <a:gd name="connsiteY12" fmla="*/ 87233 h 87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7012" h="872331">
                <a:moveTo>
                  <a:pt x="0" y="87233"/>
                </a:moveTo>
                <a:cubicBezTo>
                  <a:pt x="0" y="64097"/>
                  <a:pt x="9191" y="41909"/>
                  <a:pt x="25550" y="25550"/>
                </a:cubicBezTo>
                <a:cubicBezTo>
                  <a:pt x="41909" y="9191"/>
                  <a:pt x="64097" y="0"/>
                  <a:pt x="87233" y="0"/>
                </a:cubicBezTo>
                <a:lnTo>
                  <a:pt x="2989779" y="0"/>
                </a:lnTo>
                <a:cubicBezTo>
                  <a:pt x="3012915" y="0"/>
                  <a:pt x="3035103" y="9191"/>
                  <a:pt x="3051462" y="25550"/>
                </a:cubicBezTo>
                <a:cubicBezTo>
                  <a:pt x="3067821" y="41909"/>
                  <a:pt x="3077012" y="64097"/>
                  <a:pt x="3077012" y="87233"/>
                </a:cubicBezTo>
                <a:lnTo>
                  <a:pt x="3077012" y="785098"/>
                </a:lnTo>
                <a:cubicBezTo>
                  <a:pt x="3077012" y="808234"/>
                  <a:pt x="3067821" y="830422"/>
                  <a:pt x="3051462" y="846781"/>
                </a:cubicBezTo>
                <a:cubicBezTo>
                  <a:pt x="3035103" y="863140"/>
                  <a:pt x="3012915" y="872331"/>
                  <a:pt x="2989779" y="872331"/>
                </a:cubicBezTo>
                <a:lnTo>
                  <a:pt x="87233" y="872331"/>
                </a:lnTo>
                <a:cubicBezTo>
                  <a:pt x="64097" y="872331"/>
                  <a:pt x="41909" y="863140"/>
                  <a:pt x="25550" y="846781"/>
                </a:cubicBezTo>
                <a:cubicBezTo>
                  <a:pt x="9191" y="830422"/>
                  <a:pt x="0" y="808234"/>
                  <a:pt x="0" y="785098"/>
                </a:cubicBezTo>
                <a:lnTo>
                  <a:pt x="0" y="8723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6990" tIns="116990" rIns="116990" bIns="116990"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میانگین متحرک ساده</a:t>
            </a:r>
            <a:endParaRPr lang="fa-IR" sz="2400" i="0" kern="1200" dirty="0">
              <a:cs typeface="B Nazanin" pitchFamily="2" charset="-78"/>
            </a:endParaRPr>
          </a:p>
        </p:txBody>
      </p:sp>
      <p:sp>
        <p:nvSpPr>
          <p:cNvPr id="17" name="Freeform 16"/>
          <p:cNvSpPr/>
          <p:nvPr/>
        </p:nvSpPr>
        <p:spPr>
          <a:xfrm>
            <a:off x="2377062" y="2695327"/>
            <a:ext cx="392550" cy="327125"/>
          </a:xfrm>
          <a:custGeom>
            <a:avLst/>
            <a:gdLst>
              <a:gd name="connsiteX0" fmla="*/ 0 w 327124"/>
              <a:gd name="connsiteY0" fmla="*/ 78510 h 392549"/>
              <a:gd name="connsiteX1" fmla="*/ 163562 w 327124"/>
              <a:gd name="connsiteY1" fmla="*/ 78510 h 392549"/>
              <a:gd name="connsiteX2" fmla="*/ 163562 w 327124"/>
              <a:gd name="connsiteY2" fmla="*/ 0 h 392549"/>
              <a:gd name="connsiteX3" fmla="*/ 327124 w 327124"/>
              <a:gd name="connsiteY3" fmla="*/ 196275 h 392549"/>
              <a:gd name="connsiteX4" fmla="*/ 163562 w 327124"/>
              <a:gd name="connsiteY4" fmla="*/ 392549 h 392549"/>
              <a:gd name="connsiteX5" fmla="*/ 163562 w 327124"/>
              <a:gd name="connsiteY5" fmla="*/ 314039 h 392549"/>
              <a:gd name="connsiteX6" fmla="*/ 0 w 327124"/>
              <a:gd name="connsiteY6" fmla="*/ 314039 h 392549"/>
              <a:gd name="connsiteX7" fmla="*/ 0 w 327124"/>
              <a:gd name="connsiteY7" fmla="*/ 78510 h 39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124" h="392549">
                <a:moveTo>
                  <a:pt x="261699" y="1"/>
                </a:moveTo>
                <a:lnTo>
                  <a:pt x="261699" y="196275"/>
                </a:lnTo>
                <a:lnTo>
                  <a:pt x="327124" y="196275"/>
                </a:lnTo>
                <a:lnTo>
                  <a:pt x="163562" y="392548"/>
                </a:lnTo>
                <a:lnTo>
                  <a:pt x="0" y="196275"/>
                </a:lnTo>
                <a:lnTo>
                  <a:pt x="65425" y="196275"/>
                </a:lnTo>
                <a:lnTo>
                  <a:pt x="65425" y="1"/>
                </a:lnTo>
                <a:lnTo>
                  <a:pt x="261699" y="1"/>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78511" tIns="1" rIns="78510" bIns="98137" numCol="1" spcCol="1270" anchor="ctr" anchorCtr="0">
            <a:noAutofit/>
          </a:bodyPr>
          <a:lstStyle/>
          <a:p>
            <a:pPr lvl="0" algn="ctr" defTabSz="1066800" rtl="1">
              <a:lnSpc>
                <a:spcPct val="90000"/>
              </a:lnSpc>
              <a:spcBef>
                <a:spcPct val="0"/>
              </a:spcBef>
              <a:spcAft>
                <a:spcPct val="35000"/>
              </a:spcAft>
            </a:pPr>
            <a:endParaRPr lang="fa-IR" sz="2400" i="0" kern="1200">
              <a:cs typeface="B Nazanin" pitchFamily="2" charset="-78"/>
            </a:endParaRPr>
          </a:p>
        </p:txBody>
      </p:sp>
      <p:sp>
        <p:nvSpPr>
          <p:cNvPr id="18" name="Freeform 17"/>
          <p:cNvSpPr/>
          <p:nvPr/>
        </p:nvSpPr>
        <p:spPr>
          <a:xfrm>
            <a:off x="1034831" y="3076972"/>
            <a:ext cx="3077012" cy="872331"/>
          </a:xfrm>
          <a:custGeom>
            <a:avLst/>
            <a:gdLst>
              <a:gd name="connsiteX0" fmla="*/ 0 w 3077012"/>
              <a:gd name="connsiteY0" fmla="*/ 87233 h 872331"/>
              <a:gd name="connsiteX1" fmla="*/ 25550 w 3077012"/>
              <a:gd name="connsiteY1" fmla="*/ 25550 h 872331"/>
              <a:gd name="connsiteX2" fmla="*/ 87233 w 3077012"/>
              <a:gd name="connsiteY2" fmla="*/ 0 h 872331"/>
              <a:gd name="connsiteX3" fmla="*/ 2989779 w 3077012"/>
              <a:gd name="connsiteY3" fmla="*/ 0 h 872331"/>
              <a:gd name="connsiteX4" fmla="*/ 3051462 w 3077012"/>
              <a:gd name="connsiteY4" fmla="*/ 25550 h 872331"/>
              <a:gd name="connsiteX5" fmla="*/ 3077012 w 3077012"/>
              <a:gd name="connsiteY5" fmla="*/ 87233 h 872331"/>
              <a:gd name="connsiteX6" fmla="*/ 3077012 w 3077012"/>
              <a:gd name="connsiteY6" fmla="*/ 785098 h 872331"/>
              <a:gd name="connsiteX7" fmla="*/ 3051462 w 3077012"/>
              <a:gd name="connsiteY7" fmla="*/ 846781 h 872331"/>
              <a:gd name="connsiteX8" fmla="*/ 2989779 w 3077012"/>
              <a:gd name="connsiteY8" fmla="*/ 872331 h 872331"/>
              <a:gd name="connsiteX9" fmla="*/ 87233 w 3077012"/>
              <a:gd name="connsiteY9" fmla="*/ 872331 h 872331"/>
              <a:gd name="connsiteX10" fmla="*/ 25550 w 3077012"/>
              <a:gd name="connsiteY10" fmla="*/ 846781 h 872331"/>
              <a:gd name="connsiteX11" fmla="*/ 0 w 3077012"/>
              <a:gd name="connsiteY11" fmla="*/ 785098 h 872331"/>
              <a:gd name="connsiteX12" fmla="*/ 0 w 3077012"/>
              <a:gd name="connsiteY12" fmla="*/ 87233 h 87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7012" h="872331">
                <a:moveTo>
                  <a:pt x="0" y="87233"/>
                </a:moveTo>
                <a:cubicBezTo>
                  <a:pt x="0" y="64097"/>
                  <a:pt x="9191" y="41909"/>
                  <a:pt x="25550" y="25550"/>
                </a:cubicBezTo>
                <a:cubicBezTo>
                  <a:pt x="41909" y="9191"/>
                  <a:pt x="64097" y="0"/>
                  <a:pt x="87233" y="0"/>
                </a:cubicBezTo>
                <a:lnTo>
                  <a:pt x="2989779" y="0"/>
                </a:lnTo>
                <a:cubicBezTo>
                  <a:pt x="3012915" y="0"/>
                  <a:pt x="3035103" y="9191"/>
                  <a:pt x="3051462" y="25550"/>
                </a:cubicBezTo>
                <a:cubicBezTo>
                  <a:pt x="3067821" y="41909"/>
                  <a:pt x="3077012" y="64097"/>
                  <a:pt x="3077012" y="87233"/>
                </a:cubicBezTo>
                <a:lnTo>
                  <a:pt x="3077012" y="785098"/>
                </a:lnTo>
                <a:cubicBezTo>
                  <a:pt x="3077012" y="808234"/>
                  <a:pt x="3067821" y="830422"/>
                  <a:pt x="3051462" y="846781"/>
                </a:cubicBezTo>
                <a:cubicBezTo>
                  <a:pt x="3035103" y="863140"/>
                  <a:pt x="3012915" y="872331"/>
                  <a:pt x="2989779" y="872331"/>
                </a:cubicBezTo>
                <a:lnTo>
                  <a:pt x="87233" y="872331"/>
                </a:lnTo>
                <a:cubicBezTo>
                  <a:pt x="64097" y="872331"/>
                  <a:pt x="41909" y="863140"/>
                  <a:pt x="25550" y="846781"/>
                </a:cubicBezTo>
                <a:cubicBezTo>
                  <a:pt x="9191" y="830422"/>
                  <a:pt x="0" y="808234"/>
                  <a:pt x="0" y="785098"/>
                </a:cubicBezTo>
                <a:lnTo>
                  <a:pt x="0" y="8723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790486"/>
              <a:satOff val="-15286"/>
              <a:lumOff val="4706"/>
              <a:alphaOff val="0"/>
            </a:schemeClr>
          </a:fillRef>
          <a:effectRef idx="2">
            <a:schemeClr val="accent3">
              <a:hueOff val="-2790486"/>
              <a:satOff val="-15286"/>
              <a:lumOff val="4706"/>
              <a:alphaOff val="0"/>
            </a:schemeClr>
          </a:effectRef>
          <a:fontRef idx="minor">
            <a:schemeClr val="lt1"/>
          </a:fontRef>
        </p:style>
        <p:txBody>
          <a:bodyPr spcFirstLastPara="0" vert="horz" wrap="square" lIns="116990" tIns="116990" rIns="116990" bIns="116990"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میانگین متحرک با اوزان نمایی</a:t>
            </a:r>
            <a:endParaRPr lang="fa-IR" sz="2400" i="0" kern="1200" dirty="0">
              <a:cs typeface="B Nazanin" pitchFamily="2" charset="-78"/>
            </a:endParaRPr>
          </a:p>
        </p:txBody>
      </p:sp>
      <p:sp>
        <p:nvSpPr>
          <p:cNvPr id="19" name="Freeform 18"/>
          <p:cNvSpPr/>
          <p:nvPr/>
        </p:nvSpPr>
        <p:spPr>
          <a:xfrm>
            <a:off x="2377062" y="4003824"/>
            <a:ext cx="392550" cy="327125"/>
          </a:xfrm>
          <a:custGeom>
            <a:avLst/>
            <a:gdLst>
              <a:gd name="connsiteX0" fmla="*/ 0 w 327124"/>
              <a:gd name="connsiteY0" fmla="*/ 78510 h 392549"/>
              <a:gd name="connsiteX1" fmla="*/ 163562 w 327124"/>
              <a:gd name="connsiteY1" fmla="*/ 78510 h 392549"/>
              <a:gd name="connsiteX2" fmla="*/ 163562 w 327124"/>
              <a:gd name="connsiteY2" fmla="*/ 0 h 392549"/>
              <a:gd name="connsiteX3" fmla="*/ 327124 w 327124"/>
              <a:gd name="connsiteY3" fmla="*/ 196275 h 392549"/>
              <a:gd name="connsiteX4" fmla="*/ 163562 w 327124"/>
              <a:gd name="connsiteY4" fmla="*/ 392549 h 392549"/>
              <a:gd name="connsiteX5" fmla="*/ 163562 w 327124"/>
              <a:gd name="connsiteY5" fmla="*/ 314039 h 392549"/>
              <a:gd name="connsiteX6" fmla="*/ 0 w 327124"/>
              <a:gd name="connsiteY6" fmla="*/ 314039 h 392549"/>
              <a:gd name="connsiteX7" fmla="*/ 0 w 327124"/>
              <a:gd name="connsiteY7" fmla="*/ 78510 h 39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124" h="392549">
                <a:moveTo>
                  <a:pt x="261699" y="1"/>
                </a:moveTo>
                <a:lnTo>
                  <a:pt x="261699" y="196275"/>
                </a:lnTo>
                <a:lnTo>
                  <a:pt x="327124" y="196275"/>
                </a:lnTo>
                <a:lnTo>
                  <a:pt x="163562" y="392548"/>
                </a:lnTo>
                <a:lnTo>
                  <a:pt x="0" y="196275"/>
                </a:lnTo>
                <a:lnTo>
                  <a:pt x="65425" y="196275"/>
                </a:lnTo>
                <a:lnTo>
                  <a:pt x="65425" y="1"/>
                </a:lnTo>
                <a:lnTo>
                  <a:pt x="261699" y="1"/>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5580973"/>
              <a:satOff val="-30571"/>
              <a:lumOff val="9412"/>
              <a:alphaOff val="0"/>
            </a:schemeClr>
          </a:fillRef>
          <a:effectRef idx="2">
            <a:schemeClr val="accent3">
              <a:hueOff val="-5580973"/>
              <a:satOff val="-30571"/>
              <a:lumOff val="9412"/>
              <a:alphaOff val="0"/>
            </a:schemeClr>
          </a:effectRef>
          <a:fontRef idx="minor">
            <a:schemeClr val="lt1"/>
          </a:fontRef>
        </p:style>
        <p:txBody>
          <a:bodyPr spcFirstLastPara="0" vert="horz" wrap="square" lIns="78511" tIns="1" rIns="78510" bIns="98137" numCol="1" spcCol="1270" anchor="ctr" anchorCtr="0">
            <a:noAutofit/>
          </a:bodyPr>
          <a:lstStyle/>
          <a:p>
            <a:pPr lvl="0" algn="ctr" defTabSz="1066800" rtl="1">
              <a:lnSpc>
                <a:spcPct val="90000"/>
              </a:lnSpc>
              <a:spcBef>
                <a:spcPct val="0"/>
              </a:spcBef>
              <a:spcAft>
                <a:spcPct val="35000"/>
              </a:spcAft>
            </a:pPr>
            <a:endParaRPr lang="fa-IR" sz="2400" i="0" kern="1200">
              <a:cs typeface="B Nazanin" pitchFamily="2" charset="-78"/>
            </a:endParaRPr>
          </a:p>
        </p:txBody>
      </p:sp>
      <p:sp>
        <p:nvSpPr>
          <p:cNvPr id="20" name="Freeform 19"/>
          <p:cNvSpPr/>
          <p:nvPr/>
        </p:nvSpPr>
        <p:spPr>
          <a:xfrm>
            <a:off x="1034831" y="4385469"/>
            <a:ext cx="3077012" cy="872331"/>
          </a:xfrm>
          <a:custGeom>
            <a:avLst/>
            <a:gdLst>
              <a:gd name="connsiteX0" fmla="*/ 0 w 3077012"/>
              <a:gd name="connsiteY0" fmla="*/ 87233 h 872331"/>
              <a:gd name="connsiteX1" fmla="*/ 25550 w 3077012"/>
              <a:gd name="connsiteY1" fmla="*/ 25550 h 872331"/>
              <a:gd name="connsiteX2" fmla="*/ 87233 w 3077012"/>
              <a:gd name="connsiteY2" fmla="*/ 0 h 872331"/>
              <a:gd name="connsiteX3" fmla="*/ 2989779 w 3077012"/>
              <a:gd name="connsiteY3" fmla="*/ 0 h 872331"/>
              <a:gd name="connsiteX4" fmla="*/ 3051462 w 3077012"/>
              <a:gd name="connsiteY4" fmla="*/ 25550 h 872331"/>
              <a:gd name="connsiteX5" fmla="*/ 3077012 w 3077012"/>
              <a:gd name="connsiteY5" fmla="*/ 87233 h 872331"/>
              <a:gd name="connsiteX6" fmla="*/ 3077012 w 3077012"/>
              <a:gd name="connsiteY6" fmla="*/ 785098 h 872331"/>
              <a:gd name="connsiteX7" fmla="*/ 3051462 w 3077012"/>
              <a:gd name="connsiteY7" fmla="*/ 846781 h 872331"/>
              <a:gd name="connsiteX8" fmla="*/ 2989779 w 3077012"/>
              <a:gd name="connsiteY8" fmla="*/ 872331 h 872331"/>
              <a:gd name="connsiteX9" fmla="*/ 87233 w 3077012"/>
              <a:gd name="connsiteY9" fmla="*/ 872331 h 872331"/>
              <a:gd name="connsiteX10" fmla="*/ 25550 w 3077012"/>
              <a:gd name="connsiteY10" fmla="*/ 846781 h 872331"/>
              <a:gd name="connsiteX11" fmla="*/ 0 w 3077012"/>
              <a:gd name="connsiteY11" fmla="*/ 785098 h 872331"/>
              <a:gd name="connsiteX12" fmla="*/ 0 w 3077012"/>
              <a:gd name="connsiteY12" fmla="*/ 87233 h 87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7012" h="872331">
                <a:moveTo>
                  <a:pt x="0" y="87233"/>
                </a:moveTo>
                <a:cubicBezTo>
                  <a:pt x="0" y="64097"/>
                  <a:pt x="9191" y="41909"/>
                  <a:pt x="25550" y="25550"/>
                </a:cubicBezTo>
                <a:cubicBezTo>
                  <a:pt x="41909" y="9191"/>
                  <a:pt x="64097" y="0"/>
                  <a:pt x="87233" y="0"/>
                </a:cubicBezTo>
                <a:lnTo>
                  <a:pt x="2989779" y="0"/>
                </a:lnTo>
                <a:cubicBezTo>
                  <a:pt x="3012915" y="0"/>
                  <a:pt x="3035103" y="9191"/>
                  <a:pt x="3051462" y="25550"/>
                </a:cubicBezTo>
                <a:cubicBezTo>
                  <a:pt x="3067821" y="41909"/>
                  <a:pt x="3077012" y="64097"/>
                  <a:pt x="3077012" y="87233"/>
                </a:cubicBezTo>
                <a:lnTo>
                  <a:pt x="3077012" y="785098"/>
                </a:lnTo>
                <a:cubicBezTo>
                  <a:pt x="3077012" y="808234"/>
                  <a:pt x="3067821" y="830422"/>
                  <a:pt x="3051462" y="846781"/>
                </a:cubicBezTo>
                <a:cubicBezTo>
                  <a:pt x="3035103" y="863140"/>
                  <a:pt x="3012915" y="872331"/>
                  <a:pt x="2989779" y="872331"/>
                </a:cubicBezTo>
                <a:lnTo>
                  <a:pt x="87233" y="872331"/>
                </a:lnTo>
                <a:cubicBezTo>
                  <a:pt x="64097" y="872331"/>
                  <a:pt x="41909" y="863140"/>
                  <a:pt x="25550" y="846781"/>
                </a:cubicBezTo>
                <a:cubicBezTo>
                  <a:pt x="9191" y="830422"/>
                  <a:pt x="0" y="808234"/>
                  <a:pt x="0" y="785098"/>
                </a:cubicBezTo>
                <a:lnTo>
                  <a:pt x="0" y="8723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580973"/>
              <a:satOff val="-30571"/>
              <a:lumOff val="9412"/>
              <a:alphaOff val="0"/>
            </a:schemeClr>
          </a:fillRef>
          <a:effectRef idx="2">
            <a:schemeClr val="accent3">
              <a:hueOff val="-5580973"/>
              <a:satOff val="-30571"/>
              <a:lumOff val="9412"/>
              <a:alphaOff val="0"/>
            </a:schemeClr>
          </a:effectRef>
          <a:fontRef idx="minor">
            <a:schemeClr val="lt1"/>
          </a:fontRef>
        </p:style>
        <p:txBody>
          <a:bodyPr spcFirstLastPara="0" vert="horz" wrap="square" lIns="116990" tIns="116990" rIns="116990" bIns="116990"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مدل‌های نوسان تصادفی</a:t>
            </a:r>
            <a:endParaRPr lang="fa-IR" sz="2400" i="0" kern="1200" baseline="0" dirty="0">
              <a:cs typeface="B Nazanin" pitchFamily="2" charset="-78"/>
            </a:endParaRPr>
          </a:p>
        </p:txBody>
      </p:sp>
      <p:sp>
        <p:nvSpPr>
          <p:cNvPr id="15" name="Slide Number Placeholder 14"/>
          <p:cNvSpPr>
            <a:spLocks noGrp="1"/>
          </p:cNvSpPr>
          <p:nvPr>
            <p:ph type="sldNum" sz="quarter" idx="10"/>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8883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ppt_x</p:attrName>
                                        </p:attrNameLst>
                                      </p:cBhvr>
                                      <p:tavLst>
                                        <p:tav tm="0">
                                          <p:val>
                                            <p:strVal val="#ppt_x-.2"/>
                                          </p:val>
                                        </p:tav>
                                        <p:tav tm="100000">
                                          <p:val>
                                            <p:strVal val="#ppt_x"/>
                                          </p:val>
                                        </p:tav>
                                      </p:tavLst>
                                    </p:anim>
                                    <p:anim calcmode="lin" valueType="num">
                                      <p:cBhvr>
                                        <p:cTn id="8" dur="1000" fill="hold"/>
                                        <p:tgtEl>
                                          <p:spTgt spid="4">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bg/>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xEl>
                                              <p:pRg st="0" end="0"/>
                                            </p:txEl>
                                          </p:spTgt>
                                        </p:tgtEl>
                                      </p:cBhvr>
                                    </p:animEffect>
                                  </p:childTnLst>
                                </p:cTn>
                              </p:par>
                            </p:childTnLst>
                          </p:cTn>
                        </p:par>
                        <p:par>
                          <p:cTn id="16" fill="hold">
                            <p:stCondLst>
                              <p:cond delay="2000"/>
                            </p:stCondLst>
                            <p:childTnLst>
                              <p:par>
                                <p:cTn id="17" presetID="17"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childTnLst>
                          </p:cTn>
                        </p:par>
                        <p:par>
                          <p:cTn id="21" fill="hold">
                            <p:stCondLst>
                              <p:cond delay="2500"/>
                            </p:stCondLst>
                            <p:childTnLst>
                              <p:par>
                                <p:cTn id="22" presetID="17"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17"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strVal val="#ppt_h"/>
                                          </p:val>
                                        </p:tav>
                                        <p:tav tm="100000">
                                          <p:val>
                                            <p:strVal val="#ppt_h"/>
                                          </p:val>
                                        </p:tav>
                                      </p:tavLst>
                                    </p:anim>
                                  </p:childTnLst>
                                </p:cTn>
                              </p:par>
                            </p:childTnLst>
                          </p:cTn>
                        </p:par>
                        <p:par>
                          <p:cTn id="31" fill="hold">
                            <p:stCondLst>
                              <p:cond delay="3500"/>
                            </p:stCondLst>
                            <p:childTnLst>
                              <p:par>
                                <p:cTn id="32" presetID="17" presetClass="entr" presetSubtype="1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strVal val="#ppt_h"/>
                                          </p:val>
                                        </p:tav>
                                        <p:tav tm="100000">
                                          <p:val>
                                            <p:strVal val="#ppt_h"/>
                                          </p:val>
                                        </p:tav>
                                      </p:tavLst>
                                    </p:anim>
                                  </p:childTnLst>
                                </p:cTn>
                              </p:par>
                            </p:childTnLst>
                          </p:cTn>
                        </p:par>
                        <p:par>
                          <p:cTn id="36" fill="hold">
                            <p:stCondLst>
                              <p:cond delay="4000"/>
                            </p:stCondLst>
                            <p:childTnLst>
                              <p:par>
                                <p:cTn id="37" presetID="17" presetClass="entr" presetSubtype="1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par>
                          <p:cTn id="41" fill="hold">
                            <p:stCondLst>
                              <p:cond delay="4500"/>
                            </p:stCondLst>
                            <p:childTnLst>
                              <p:par>
                                <p:cTn id="42" presetID="29" presetClass="entr" presetSubtype="0" fill="hold" grpId="0" nodeType="afterEffect">
                                  <p:stCondLst>
                                    <p:cond delay="0"/>
                                  </p:stCondLst>
                                  <p:childTnLst>
                                    <p:set>
                                      <p:cBhvr>
                                        <p:cTn id="43" dur="1" fill="hold">
                                          <p:stCondLst>
                                            <p:cond delay="0"/>
                                          </p:stCondLst>
                                        </p:cTn>
                                        <p:tgtEl>
                                          <p:spTgt spid="3">
                                            <p:bg/>
                                          </p:spTgt>
                                        </p:tgtEl>
                                        <p:attrNameLst>
                                          <p:attrName>style.visibility</p:attrName>
                                        </p:attrNameLst>
                                      </p:cBhvr>
                                      <p:to>
                                        <p:strVal val="visible"/>
                                      </p:to>
                                    </p:set>
                                    <p:anim calcmode="lin" valueType="num">
                                      <p:cBhvr>
                                        <p:cTn id="44" dur="1000" fill="hold"/>
                                        <p:tgtEl>
                                          <p:spTgt spid="3">
                                            <p:bg/>
                                          </p:spTgt>
                                        </p:tgtEl>
                                        <p:attrNameLst>
                                          <p:attrName>ppt_x</p:attrName>
                                        </p:attrNameLst>
                                      </p:cBhvr>
                                      <p:tavLst>
                                        <p:tav tm="0">
                                          <p:val>
                                            <p:strVal val="#ppt_x-.2"/>
                                          </p:val>
                                        </p:tav>
                                        <p:tav tm="100000">
                                          <p:val>
                                            <p:strVal val="#ppt_x"/>
                                          </p:val>
                                        </p:tav>
                                      </p:tavLst>
                                    </p:anim>
                                    <p:anim calcmode="lin" valueType="num">
                                      <p:cBhvr>
                                        <p:cTn id="45"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
                                            <p:bg/>
                                          </p:spTgt>
                                        </p:tgtEl>
                                      </p:cBhvr>
                                    </p:animEffect>
                                  </p:childTnLst>
                                </p:cTn>
                              </p:par>
                            </p:childTnLst>
                          </p:cTn>
                        </p:par>
                        <p:par>
                          <p:cTn id="47" fill="hold">
                            <p:stCondLst>
                              <p:cond delay="5500"/>
                            </p:stCondLst>
                            <p:childTnLst>
                              <p:par>
                                <p:cTn id="48" presetID="29" presetClass="entr" presetSubtype="0" fill="hold" grpId="0" nodeType="after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 calcmode="lin" valueType="num">
                                      <p:cBhvr>
                                        <p:cTn id="50"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3">
                                            <p:txEl>
                                              <p:pRg st="0" end="0"/>
                                            </p:txEl>
                                          </p:spTgt>
                                        </p:tgtEl>
                                      </p:cBhvr>
                                    </p:animEffect>
                                  </p:childTnLst>
                                </p:cTn>
                              </p:par>
                            </p:childTnLst>
                          </p:cTn>
                        </p:par>
                        <p:par>
                          <p:cTn id="53" fill="hold">
                            <p:stCondLst>
                              <p:cond delay="6500"/>
                            </p:stCondLst>
                            <p:childTnLst>
                              <p:par>
                                <p:cTn id="54" presetID="55"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strVal val="#ppt_w*0.70"/>
                                          </p:val>
                                        </p:tav>
                                        <p:tav tm="100000">
                                          <p:val>
                                            <p:strVal val="#ppt_w"/>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animEffect transition="in" filter="fade">
                                      <p:cBhvr>
                                        <p:cTn id="58" dur="1000"/>
                                        <p:tgtEl>
                                          <p:spTgt spid="16"/>
                                        </p:tgtEl>
                                      </p:cBhvr>
                                    </p:animEffect>
                                  </p:childTnLst>
                                </p:cTn>
                              </p:par>
                            </p:childTnLst>
                          </p:cTn>
                        </p:par>
                        <p:par>
                          <p:cTn id="59" fill="hold">
                            <p:stCondLst>
                              <p:cond delay="7500"/>
                            </p:stCondLst>
                            <p:childTnLst>
                              <p:par>
                                <p:cTn id="60" presetID="55"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strVal val="#ppt_w*0.70"/>
                                          </p:val>
                                        </p:tav>
                                        <p:tav tm="100000">
                                          <p:val>
                                            <p:strVal val="#ppt_w"/>
                                          </p:val>
                                        </p:tav>
                                      </p:tavLst>
                                    </p:anim>
                                    <p:anim calcmode="lin" valueType="num">
                                      <p:cBhvr>
                                        <p:cTn id="63" dur="1000" fill="hold"/>
                                        <p:tgtEl>
                                          <p:spTgt spid="17"/>
                                        </p:tgtEl>
                                        <p:attrNameLst>
                                          <p:attrName>ppt_h</p:attrName>
                                        </p:attrNameLst>
                                      </p:cBhvr>
                                      <p:tavLst>
                                        <p:tav tm="0">
                                          <p:val>
                                            <p:strVal val="#ppt_h"/>
                                          </p:val>
                                        </p:tav>
                                        <p:tav tm="100000">
                                          <p:val>
                                            <p:strVal val="#ppt_h"/>
                                          </p:val>
                                        </p:tav>
                                      </p:tavLst>
                                    </p:anim>
                                    <p:animEffect transition="in" filter="fade">
                                      <p:cBhvr>
                                        <p:cTn id="64" dur="1000"/>
                                        <p:tgtEl>
                                          <p:spTgt spid="17"/>
                                        </p:tgtEl>
                                      </p:cBhvr>
                                    </p:animEffect>
                                  </p:childTnLst>
                                </p:cTn>
                              </p:par>
                            </p:childTnLst>
                          </p:cTn>
                        </p:par>
                        <p:par>
                          <p:cTn id="65" fill="hold">
                            <p:stCondLst>
                              <p:cond delay="8500"/>
                            </p:stCondLst>
                            <p:childTnLst>
                              <p:par>
                                <p:cTn id="66" presetID="55"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strVal val="#ppt_w*0.70"/>
                                          </p:val>
                                        </p:tav>
                                        <p:tav tm="100000">
                                          <p:val>
                                            <p:strVal val="#ppt_w"/>
                                          </p:val>
                                        </p:tav>
                                      </p:tavLst>
                                    </p:anim>
                                    <p:anim calcmode="lin" valueType="num">
                                      <p:cBhvr>
                                        <p:cTn id="69" dur="1000" fill="hold"/>
                                        <p:tgtEl>
                                          <p:spTgt spid="18"/>
                                        </p:tgtEl>
                                        <p:attrNameLst>
                                          <p:attrName>ppt_h</p:attrName>
                                        </p:attrNameLst>
                                      </p:cBhvr>
                                      <p:tavLst>
                                        <p:tav tm="0">
                                          <p:val>
                                            <p:strVal val="#ppt_h"/>
                                          </p:val>
                                        </p:tav>
                                        <p:tav tm="100000">
                                          <p:val>
                                            <p:strVal val="#ppt_h"/>
                                          </p:val>
                                        </p:tav>
                                      </p:tavLst>
                                    </p:anim>
                                    <p:animEffect transition="in" filter="fade">
                                      <p:cBhvr>
                                        <p:cTn id="70" dur="1000"/>
                                        <p:tgtEl>
                                          <p:spTgt spid="18"/>
                                        </p:tgtEl>
                                      </p:cBhvr>
                                    </p:animEffect>
                                  </p:childTnLst>
                                </p:cTn>
                              </p:par>
                            </p:childTnLst>
                          </p:cTn>
                        </p:par>
                        <p:par>
                          <p:cTn id="71" fill="hold">
                            <p:stCondLst>
                              <p:cond delay="9500"/>
                            </p:stCondLst>
                            <p:childTnLst>
                              <p:par>
                                <p:cTn id="72" presetID="55"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strVal val="#ppt_w*0.70"/>
                                          </p:val>
                                        </p:tav>
                                        <p:tav tm="100000">
                                          <p:val>
                                            <p:strVal val="#ppt_w"/>
                                          </p:val>
                                        </p:tav>
                                      </p:tavLst>
                                    </p:anim>
                                    <p:anim calcmode="lin" valueType="num">
                                      <p:cBhvr>
                                        <p:cTn id="75" dur="1000" fill="hold"/>
                                        <p:tgtEl>
                                          <p:spTgt spid="19"/>
                                        </p:tgtEl>
                                        <p:attrNameLst>
                                          <p:attrName>ppt_h</p:attrName>
                                        </p:attrNameLst>
                                      </p:cBhvr>
                                      <p:tavLst>
                                        <p:tav tm="0">
                                          <p:val>
                                            <p:strVal val="#ppt_h"/>
                                          </p:val>
                                        </p:tav>
                                        <p:tav tm="100000">
                                          <p:val>
                                            <p:strVal val="#ppt_h"/>
                                          </p:val>
                                        </p:tav>
                                      </p:tavLst>
                                    </p:anim>
                                    <p:animEffect transition="in" filter="fade">
                                      <p:cBhvr>
                                        <p:cTn id="76" dur="1000"/>
                                        <p:tgtEl>
                                          <p:spTgt spid="19"/>
                                        </p:tgtEl>
                                      </p:cBhvr>
                                    </p:animEffect>
                                  </p:childTnLst>
                                </p:cTn>
                              </p:par>
                            </p:childTnLst>
                          </p:cTn>
                        </p:par>
                        <p:par>
                          <p:cTn id="77" fill="hold">
                            <p:stCondLst>
                              <p:cond delay="10500"/>
                            </p:stCondLst>
                            <p:childTnLst>
                              <p:par>
                                <p:cTn id="78" presetID="55"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strVal val="#ppt_w*0.70"/>
                                          </p:val>
                                        </p:tav>
                                        <p:tav tm="100000">
                                          <p:val>
                                            <p:strVal val="#ppt_w"/>
                                          </p:val>
                                        </p:tav>
                                      </p:tavLst>
                                    </p:anim>
                                    <p:anim calcmode="lin" valueType="num">
                                      <p:cBhvr>
                                        <p:cTn id="81" dur="1000" fill="hold"/>
                                        <p:tgtEl>
                                          <p:spTgt spid="20"/>
                                        </p:tgtEl>
                                        <p:attrNameLst>
                                          <p:attrName>ppt_h</p:attrName>
                                        </p:attrNameLst>
                                      </p:cBhvr>
                                      <p:tavLst>
                                        <p:tav tm="0">
                                          <p:val>
                                            <p:strVal val="#ppt_h"/>
                                          </p:val>
                                        </p:tav>
                                        <p:tav tm="100000">
                                          <p:val>
                                            <p:strVal val="#ppt_h"/>
                                          </p:val>
                                        </p:tav>
                                      </p:tavLst>
                                    </p:anim>
                                    <p:animEffect transition="in" filter="fade">
                                      <p:cBhvr>
                                        <p:cTn id="8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t>سنجه‌های ریسک نقدینگی</a:t>
            </a:r>
            <a:endParaRPr lang="fa-IR" b="0" dirty="0"/>
          </a:p>
        </p:txBody>
      </p:sp>
      <p:sp>
        <p:nvSpPr>
          <p:cNvPr id="6" name="Freeform 5"/>
          <p:cNvSpPr/>
          <p:nvPr/>
        </p:nvSpPr>
        <p:spPr>
          <a:xfrm>
            <a:off x="509295" y="1450975"/>
            <a:ext cx="2449474" cy="4187825"/>
          </a:xfrm>
          <a:custGeom>
            <a:avLst/>
            <a:gdLst>
              <a:gd name="connsiteX0" fmla="*/ 0 w 2449474"/>
              <a:gd name="connsiteY0" fmla="*/ 244947 h 4187825"/>
              <a:gd name="connsiteX1" fmla="*/ 71744 w 2449474"/>
              <a:gd name="connsiteY1" fmla="*/ 71743 h 4187825"/>
              <a:gd name="connsiteX2" fmla="*/ 244948 w 2449474"/>
              <a:gd name="connsiteY2" fmla="*/ 0 h 4187825"/>
              <a:gd name="connsiteX3" fmla="*/ 2204527 w 2449474"/>
              <a:gd name="connsiteY3" fmla="*/ 0 h 4187825"/>
              <a:gd name="connsiteX4" fmla="*/ 2377731 w 2449474"/>
              <a:gd name="connsiteY4" fmla="*/ 71744 h 4187825"/>
              <a:gd name="connsiteX5" fmla="*/ 2449474 w 2449474"/>
              <a:gd name="connsiteY5" fmla="*/ 244948 h 4187825"/>
              <a:gd name="connsiteX6" fmla="*/ 2449474 w 2449474"/>
              <a:gd name="connsiteY6" fmla="*/ 3942878 h 4187825"/>
              <a:gd name="connsiteX7" fmla="*/ 2377731 w 2449474"/>
              <a:gd name="connsiteY7" fmla="*/ 4116082 h 4187825"/>
              <a:gd name="connsiteX8" fmla="*/ 2204527 w 2449474"/>
              <a:gd name="connsiteY8" fmla="*/ 4187825 h 4187825"/>
              <a:gd name="connsiteX9" fmla="*/ 244947 w 2449474"/>
              <a:gd name="connsiteY9" fmla="*/ 4187825 h 4187825"/>
              <a:gd name="connsiteX10" fmla="*/ 71743 w 2449474"/>
              <a:gd name="connsiteY10" fmla="*/ 4116082 h 4187825"/>
              <a:gd name="connsiteX11" fmla="*/ 0 w 2449474"/>
              <a:gd name="connsiteY11" fmla="*/ 3942878 h 4187825"/>
              <a:gd name="connsiteX12" fmla="*/ 0 w 2449474"/>
              <a:gd name="connsiteY12" fmla="*/ 244947 h 4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9474" h="4187825">
                <a:moveTo>
                  <a:pt x="0" y="244947"/>
                </a:moveTo>
                <a:cubicBezTo>
                  <a:pt x="0" y="179983"/>
                  <a:pt x="25807" y="117680"/>
                  <a:pt x="71744" y="71743"/>
                </a:cubicBezTo>
                <a:cubicBezTo>
                  <a:pt x="117681" y="25807"/>
                  <a:pt x="179984" y="0"/>
                  <a:pt x="244948" y="0"/>
                </a:cubicBezTo>
                <a:lnTo>
                  <a:pt x="2204527" y="0"/>
                </a:lnTo>
                <a:cubicBezTo>
                  <a:pt x="2269491" y="0"/>
                  <a:pt x="2331794" y="25807"/>
                  <a:pt x="2377731" y="71744"/>
                </a:cubicBezTo>
                <a:cubicBezTo>
                  <a:pt x="2423667" y="117681"/>
                  <a:pt x="2449474" y="179984"/>
                  <a:pt x="2449474" y="244948"/>
                </a:cubicBezTo>
                <a:lnTo>
                  <a:pt x="2449474" y="3942878"/>
                </a:lnTo>
                <a:cubicBezTo>
                  <a:pt x="2449474" y="4007842"/>
                  <a:pt x="2423667" y="4070145"/>
                  <a:pt x="2377731" y="4116082"/>
                </a:cubicBezTo>
                <a:cubicBezTo>
                  <a:pt x="2331794" y="4162018"/>
                  <a:pt x="2269491" y="4187825"/>
                  <a:pt x="2204527" y="4187825"/>
                </a:cubicBezTo>
                <a:lnTo>
                  <a:pt x="244947" y="4187825"/>
                </a:lnTo>
                <a:cubicBezTo>
                  <a:pt x="179983" y="4187825"/>
                  <a:pt x="117680" y="4162018"/>
                  <a:pt x="71743" y="4116082"/>
                </a:cubicBezTo>
                <a:cubicBezTo>
                  <a:pt x="25807" y="4070145"/>
                  <a:pt x="0" y="4007842"/>
                  <a:pt x="0" y="3942878"/>
                </a:cubicBezTo>
                <a:lnTo>
                  <a:pt x="0" y="244947"/>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4613" tIns="174613" rIns="174613" bIns="174613" numCol="1" spcCol="1270" anchor="ctr" anchorCtr="0">
            <a:noAutofit/>
          </a:bodyPr>
          <a:lstStyle/>
          <a:p>
            <a:pPr lvl="0" algn="ctr" defTabSz="1200150" rtl="1">
              <a:lnSpc>
                <a:spcPct val="200000"/>
              </a:lnSpc>
              <a:spcBef>
                <a:spcPct val="0"/>
              </a:spcBef>
              <a:spcAft>
                <a:spcPct val="35000"/>
              </a:spcAft>
            </a:pPr>
            <a:r>
              <a:rPr lang="fa-IR" sz="2700" kern="1200" dirty="0" smtClean="0">
                <a:cs typeface="B Titr" pitchFamily="2" charset="-78"/>
              </a:rPr>
              <a:t>جریان‌نقد در‌معرض‌ریسک</a:t>
            </a:r>
            <a:endParaRPr lang="en-US" sz="2700" kern="1200" dirty="0">
              <a:cs typeface="B Titr" pitchFamily="2" charset="-78"/>
            </a:endParaRPr>
          </a:p>
        </p:txBody>
      </p:sp>
      <p:sp>
        <p:nvSpPr>
          <p:cNvPr id="7" name="Freeform 6"/>
          <p:cNvSpPr/>
          <p:nvPr/>
        </p:nvSpPr>
        <p:spPr>
          <a:xfrm>
            <a:off x="3370281" y="1450975"/>
            <a:ext cx="2449474" cy="4187825"/>
          </a:xfrm>
          <a:custGeom>
            <a:avLst/>
            <a:gdLst>
              <a:gd name="connsiteX0" fmla="*/ 0 w 2449474"/>
              <a:gd name="connsiteY0" fmla="*/ 244947 h 4187825"/>
              <a:gd name="connsiteX1" fmla="*/ 71744 w 2449474"/>
              <a:gd name="connsiteY1" fmla="*/ 71743 h 4187825"/>
              <a:gd name="connsiteX2" fmla="*/ 244948 w 2449474"/>
              <a:gd name="connsiteY2" fmla="*/ 0 h 4187825"/>
              <a:gd name="connsiteX3" fmla="*/ 2204527 w 2449474"/>
              <a:gd name="connsiteY3" fmla="*/ 0 h 4187825"/>
              <a:gd name="connsiteX4" fmla="*/ 2377731 w 2449474"/>
              <a:gd name="connsiteY4" fmla="*/ 71744 h 4187825"/>
              <a:gd name="connsiteX5" fmla="*/ 2449474 w 2449474"/>
              <a:gd name="connsiteY5" fmla="*/ 244948 h 4187825"/>
              <a:gd name="connsiteX6" fmla="*/ 2449474 w 2449474"/>
              <a:gd name="connsiteY6" fmla="*/ 3942878 h 4187825"/>
              <a:gd name="connsiteX7" fmla="*/ 2377731 w 2449474"/>
              <a:gd name="connsiteY7" fmla="*/ 4116082 h 4187825"/>
              <a:gd name="connsiteX8" fmla="*/ 2204527 w 2449474"/>
              <a:gd name="connsiteY8" fmla="*/ 4187825 h 4187825"/>
              <a:gd name="connsiteX9" fmla="*/ 244947 w 2449474"/>
              <a:gd name="connsiteY9" fmla="*/ 4187825 h 4187825"/>
              <a:gd name="connsiteX10" fmla="*/ 71743 w 2449474"/>
              <a:gd name="connsiteY10" fmla="*/ 4116082 h 4187825"/>
              <a:gd name="connsiteX11" fmla="*/ 0 w 2449474"/>
              <a:gd name="connsiteY11" fmla="*/ 3942878 h 4187825"/>
              <a:gd name="connsiteX12" fmla="*/ 0 w 2449474"/>
              <a:gd name="connsiteY12" fmla="*/ 244947 h 4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9474" h="4187825">
                <a:moveTo>
                  <a:pt x="0" y="244947"/>
                </a:moveTo>
                <a:cubicBezTo>
                  <a:pt x="0" y="179983"/>
                  <a:pt x="25807" y="117680"/>
                  <a:pt x="71744" y="71743"/>
                </a:cubicBezTo>
                <a:cubicBezTo>
                  <a:pt x="117681" y="25807"/>
                  <a:pt x="179984" y="0"/>
                  <a:pt x="244948" y="0"/>
                </a:cubicBezTo>
                <a:lnTo>
                  <a:pt x="2204527" y="0"/>
                </a:lnTo>
                <a:cubicBezTo>
                  <a:pt x="2269491" y="0"/>
                  <a:pt x="2331794" y="25807"/>
                  <a:pt x="2377731" y="71744"/>
                </a:cubicBezTo>
                <a:cubicBezTo>
                  <a:pt x="2423667" y="117681"/>
                  <a:pt x="2449474" y="179984"/>
                  <a:pt x="2449474" y="244948"/>
                </a:cubicBezTo>
                <a:lnTo>
                  <a:pt x="2449474" y="3942878"/>
                </a:lnTo>
                <a:cubicBezTo>
                  <a:pt x="2449474" y="4007842"/>
                  <a:pt x="2423667" y="4070145"/>
                  <a:pt x="2377731" y="4116082"/>
                </a:cubicBezTo>
                <a:cubicBezTo>
                  <a:pt x="2331794" y="4162018"/>
                  <a:pt x="2269491" y="4187825"/>
                  <a:pt x="2204527" y="4187825"/>
                </a:cubicBezTo>
                <a:lnTo>
                  <a:pt x="244947" y="4187825"/>
                </a:lnTo>
                <a:cubicBezTo>
                  <a:pt x="179983" y="4187825"/>
                  <a:pt x="117680" y="4162018"/>
                  <a:pt x="71743" y="4116082"/>
                </a:cubicBezTo>
                <a:cubicBezTo>
                  <a:pt x="25807" y="4070145"/>
                  <a:pt x="0" y="4007842"/>
                  <a:pt x="0" y="3942878"/>
                </a:cubicBezTo>
                <a:lnTo>
                  <a:pt x="0" y="244947"/>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4613" tIns="174613" rIns="174613" bIns="174613" numCol="1" spcCol="1270" anchor="ctr" anchorCtr="0">
            <a:noAutofit/>
          </a:bodyPr>
          <a:lstStyle/>
          <a:p>
            <a:pPr lvl="0" algn="ctr" defTabSz="1200150" rtl="1">
              <a:lnSpc>
                <a:spcPct val="200000"/>
              </a:lnSpc>
              <a:spcBef>
                <a:spcPct val="0"/>
              </a:spcBef>
              <a:spcAft>
                <a:spcPct val="35000"/>
              </a:spcAft>
            </a:pPr>
            <a:r>
              <a:rPr lang="fa-IR" sz="2700" kern="1200" dirty="0" smtClean="0">
                <a:cs typeface="B Titr" pitchFamily="2" charset="-78"/>
              </a:rPr>
              <a:t>نقدینگی درمعرض‌ریسک</a:t>
            </a:r>
            <a:endParaRPr lang="fa-IR" sz="2700" kern="1200" dirty="0">
              <a:cs typeface="B Titr" pitchFamily="2" charset="-78"/>
            </a:endParaRPr>
          </a:p>
        </p:txBody>
      </p:sp>
      <p:sp>
        <p:nvSpPr>
          <p:cNvPr id="8" name="Freeform 7"/>
          <p:cNvSpPr/>
          <p:nvPr/>
        </p:nvSpPr>
        <p:spPr>
          <a:xfrm>
            <a:off x="6231267" y="1450975"/>
            <a:ext cx="2449474" cy="4187825"/>
          </a:xfrm>
          <a:custGeom>
            <a:avLst/>
            <a:gdLst>
              <a:gd name="connsiteX0" fmla="*/ 0 w 2449474"/>
              <a:gd name="connsiteY0" fmla="*/ 244947 h 4187825"/>
              <a:gd name="connsiteX1" fmla="*/ 71744 w 2449474"/>
              <a:gd name="connsiteY1" fmla="*/ 71743 h 4187825"/>
              <a:gd name="connsiteX2" fmla="*/ 244948 w 2449474"/>
              <a:gd name="connsiteY2" fmla="*/ 0 h 4187825"/>
              <a:gd name="connsiteX3" fmla="*/ 2204527 w 2449474"/>
              <a:gd name="connsiteY3" fmla="*/ 0 h 4187825"/>
              <a:gd name="connsiteX4" fmla="*/ 2377731 w 2449474"/>
              <a:gd name="connsiteY4" fmla="*/ 71744 h 4187825"/>
              <a:gd name="connsiteX5" fmla="*/ 2449474 w 2449474"/>
              <a:gd name="connsiteY5" fmla="*/ 244948 h 4187825"/>
              <a:gd name="connsiteX6" fmla="*/ 2449474 w 2449474"/>
              <a:gd name="connsiteY6" fmla="*/ 3942878 h 4187825"/>
              <a:gd name="connsiteX7" fmla="*/ 2377731 w 2449474"/>
              <a:gd name="connsiteY7" fmla="*/ 4116082 h 4187825"/>
              <a:gd name="connsiteX8" fmla="*/ 2204527 w 2449474"/>
              <a:gd name="connsiteY8" fmla="*/ 4187825 h 4187825"/>
              <a:gd name="connsiteX9" fmla="*/ 244947 w 2449474"/>
              <a:gd name="connsiteY9" fmla="*/ 4187825 h 4187825"/>
              <a:gd name="connsiteX10" fmla="*/ 71743 w 2449474"/>
              <a:gd name="connsiteY10" fmla="*/ 4116082 h 4187825"/>
              <a:gd name="connsiteX11" fmla="*/ 0 w 2449474"/>
              <a:gd name="connsiteY11" fmla="*/ 3942878 h 4187825"/>
              <a:gd name="connsiteX12" fmla="*/ 0 w 2449474"/>
              <a:gd name="connsiteY12" fmla="*/ 244947 h 4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9474" h="4187825">
                <a:moveTo>
                  <a:pt x="0" y="244947"/>
                </a:moveTo>
                <a:cubicBezTo>
                  <a:pt x="0" y="179983"/>
                  <a:pt x="25807" y="117680"/>
                  <a:pt x="71744" y="71743"/>
                </a:cubicBezTo>
                <a:cubicBezTo>
                  <a:pt x="117681" y="25807"/>
                  <a:pt x="179984" y="0"/>
                  <a:pt x="244948" y="0"/>
                </a:cubicBezTo>
                <a:lnTo>
                  <a:pt x="2204527" y="0"/>
                </a:lnTo>
                <a:cubicBezTo>
                  <a:pt x="2269491" y="0"/>
                  <a:pt x="2331794" y="25807"/>
                  <a:pt x="2377731" y="71744"/>
                </a:cubicBezTo>
                <a:cubicBezTo>
                  <a:pt x="2423667" y="117681"/>
                  <a:pt x="2449474" y="179984"/>
                  <a:pt x="2449474" y="244948"/>
                </a:cubicBezTo>
                <a:lnTo>
                  <a:pt x="2449474" y="3942878"/>
                </a:lnTo>
                <a:cubicBezTo>
                  <a:pt x="2449474" y="4007842"/>
                  <a:pt x="2423667" y="4070145"/>
                  <a:pt x="2377731" y="4116082"/>
                </a:cubicBezTo>
                <a:cubicBezTo>
                  <a:pt x="2331794" y="4162018"/>
                  <a:pt x="2269491" y="4187825"/>
                  <a:pt x="2204527" y="4187825"/>
                </a:cubicBezTo>
                <a:lnTo>
                  <a:pt x="244947" y="4187825"/>
                </a:lnTo>
                <a:cubicBezTo>
                  <a:pt x="179983" y="4187825"/>
                  <a:pt x="117680" y="4162018"/>
                  <a:pt x="71743" y="4116082"/>
                </a:cubicBezTo>
                <a:cubicBezTo>
                  <a:pt x="25807" y="4070145"/>
                  <a:pt x="0" y="4007842"/>
                  <a:pt x="0" y="3942878"/>
                </a:cubicBezTo>
                <a:lnTo>
                  <a:pt x="0" y="244947"/>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4613" tIns="174613" rIns="174613" bIns="174613" numCol="1" spcCol="1270" anchor="ctr" anchorCtr="0">
            <a:noAutofit/>
          </a:bodyPr>
          <a:lstStyle/>
          <a:p>
            <a:pPr lvl="0" algn="ctr" defTabSz="1200150" rtl="1">
              <a:lnSpc>
                <a:spcPct val="200000"/>
              </a:lnSpc>
              <a:spcBef>
                <a:spcPct val="0"/>
              </a:spcBef>
              <a:spcAft>
                <a:spcPct val="35000"/>
              </a:spcAft>
            </a:pPr>
            <a:r>
              <a:rPr lang="fa-IR" sz="2700" kern="1200" dirty="0" smtClean="0">
                <a:cs typeface="B Titr" pitchFamily="2" charset="-78"/>
              </a:rPr>
              <a:t>ریزش موردانتظار</a:t>
            </a:r>
            <a:endParaRPr lang="fa-IR" sz="2700" kern="1200" dirty="0">
              <a:cs typeface="B Titr" pitchFamily="2" charset="-78"/>
            </a:endParaRPr>
          </a:p>
        </p:txBody>
      </p:sp>
      <p:sp>
        <p:nvSpPr>
          <p:cNvPr id="9" name="Slide Number Placeholder 8"/>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991389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t>احتساب جریان‌های نقد غیرمنتظره</a:t>
            </a:r>
            <a:endParaRPr lang="fa-IR" b="0" dirty="0"/>
          </a:p>
        </p:txBody>
      </p:sp>
      <p:sp>
        <p:nvSpPr>
          <p:cNvPr id="6" name="Freeform 5"/>
          <p:cNvSpPr/>
          <p:nvPr/>
        </p:nvSpPr>
        <p:spPr>
          <a:xfrm>
            <a:off x="502920" y="1519905"/>
            <a:ext cx="8183880" cy="1271205"/>
          </a:xfrm>
          <a:custGeom>
            <a:avLst/>
            <a:gdLst>
              <a:gd name="connsiteX0" fmla="*/ 0 w 8183880"/>
              <a:gd name="connsiteY0" fmla="*/ 211872 h 1271205"/>
              <a:gd name="connsiteX1" fmla="*/ 62056 w 8183880"/>
              <a:gd name="connsiteY1" fmla="*/ 62056 h 1271205"/>
              <a:gd name="connsiteX2" fmla="*/ 211872 w 8183880"/>
              <a:gd name="connsiteY2" fmla="*/ 0 h 1271205"/>
              <a:gd name="connsiteX3" fmla="*/ 7972008 w 8183880"/>
              <a:gd name="connsiteY3" fmla="*/ 0 h 1271205"/>
              <a:gd name="connsiteX4" fmla="*/ 8121824 w 8183880"/>
              <a:gd name="connsiteY4" fmla="*/ 62056 h 1271205"/>
              <a:gd name="connsiteX5" fmla="*/ 8183880 w 8183880"/>
              <a:gd name="connsiteY5" fmla="*/ 211872 h 1271205"/>
              <a:gd name="connsiteX6" fmla="*/ 8183880 w 8183880"/>
              <a:gd name="connsiteY6" fmla="*/ 1059333 h 1271205"/>
              <a:gd name="connsiteX7" fmla="*/ 8121824 w 8183880"/>
              <a:gd name="connsiteY7" fmla="*/ 1209149 h 1271205"/>
              <a:gd name="connsiteX8" fmla="*/ 7972008 w 8183880"/>
              <a:gd name="connsiteY8" fmla="*/ 1271205 h 1271205"/>
              <a:gd name="connsiteX9" fmla="*/ 211872 w 8183880"/>
              <a:gd name="connsiteY9" fmla="*/ 1271205 h 1271205"/>
              <a:gd name="connsiteX10" fmla="*/ 62056 w 8183880"/>
              <a:gd name="connsiteY10" fmla="*/ 1209149 h 1271205"/>
              <a:gd name="connsiteX11" fmla="*/ 0 w 8183880"/>
              <a:gd name="connsiteY11" fmla="*/ 1059333 h 1271205"/>
              <a:gd name="connsiteX12" fmla="*/ 0 w 8183880"/>
              <a:gd name="connsiteY12" fmla="*/ 211872 h 1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1271205">
                <a:moveTo>
                  <a:pt x="0" y="211872"/>
                </a:moveTo>
                <a:cubicBezTo>
                  <a:pt x="0" y="155680"/>
                  <a:pt x="22322" y="101790"/>
                  <a:pt x="62056" y="62056"/>
                </a:cubicBezTo>
                <a:cubicBezTo>
                  <a:pt x="101790" y="22322"/>
                  <a:pt x="155680" y="0"/>
                  <a:pt x="211872" y="0"/>
                </a:cubicBezTo>
                <a:lnTo>
                  <a:pt x="7972008" y="0"/>
                </a:lnTo>
                <a:cubicBezTo>
                  <a:pt x="8028200" y="0"/>
                  <a:pt x="8082090" y="22322"/>
                  <a:pt x="8121824" y="62056"/>
                </a:cubicBezTo>
                <a:cubicBezTo>
                  <a:pt x="8161558" y="101790"/>
                  <a:pt x="8183880" y="155680"/>
                  <a:pt x="8183880" y="211872"/>
                </a:cubicBezTo>
                <a:lnTo>
                  <a:pt x="8183880" y="1059333"/>
                </a:lnTo>
                <a:cubicBezTo>
                  <a:pt x="8183880" y="1115525"/>
                  <a:pt x="8161558" y="1169415"/>
                  <a:pt x="8121824" y="1209149"/>
                </a:cubicBezTo>
                <a:cubicBezTo>
                  <a:pt x="8082090" y="1248883"/>
                  <a:pt x="8028200" y="1271205"/>
                  <a:pt x="7972008" y="1271205"/>
                </a:cubicBezTo>
                <a:lnTo>
                  <a:pt x="211872" y="1271205"/>
                </a:lnTo>
                <a:cubicBezTo>
                  <a:pt x="155680" y="1271205"/>
                  <a:pt x="101790" y="1248883"/>
                  <a:pt x="62056" y="1209149"/>
                </a:cubicBezTo>
                <a:cubicBezTo>
                  <a:pt x="22322" y="1169415"/>
                  <a:pt x="0" y="1115525"/>
                  <a:pt x="0" y="1059333"/>
                </a:cubicBezTo>
                <a:lnTo>
                  <a:pt x="0" y="2118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985" tIns="263985" rIns="263985" bIns="263985" numCol="1" spcCol="1270" anchor="ctr" anchorCtr="0">
            <a:noAutofit/>
          </a:bodyPr>
          <a:lstStyle/>
          <a:p>
            <a:pPr lvl="0" algn="ctr" defTabSz="2355850" rtl="1">
              <a:lnSpc>
                <a:spcPct val="90000"/>
              </a:lnSpc>
              <a:spcBef>
                <a:spcPct val="0"/>
              </a:spcBef>
              <a:spcAft>
                <a:spcPct val="35000"/>
              </a:spcAft>
            </a:pPr>
            <a:r>
              <a:rPr lang="fa-IR" sz="5300" kern="1200" dirty="0" smtClean="0">
                <a:cs typeface="B Titr" pitchFamily="2" charset="-78"/>
              </a:rPr>
              <a:t>تحلیل حساسیت</a:t>
            </a:r>
            <a:endParaRPr lang="fa-IR" sz="5300" kern="1200" dirty="0">
              <a:cs typeface="B Titr" pitchFamily="2" charset="-78"/>
            </a:endParaRPr>
          </a:p>
        </p:txBody>
      </p:sp>
      <p:sp>
        <p:nvSpPr>
          <p:cNvPr id="7" name="Freeform 6"/>
          <p:cNvSpPr/>
          <p:nvPr/>
        </p:nvSpPr>
        <p:spPr>
          <a:xfrm>
            <a:off x="502920" y="2943750"/>
            <a:ext cx="8183880" cy="1271205"/>
          </a:xfrm>
          <a:custGeom>
            <a:avLst/>
            <a:gdLst>
              <a:gd name="connsiteX0" fmla="*/ 0 w 8183880"/>
              <a:gd name="connsiteY0" fmla="*/ 211872 h 1271205"/>
              <a:gd name="connsiteX1" fmla="*/ 62056 w 8183880"/>
              <a:gd name="connsiteY1" fmla="*/ 62056 h 1271205"/>
              <a:gd name="connsiteX2" fmla="*/ 211872 w 8183880"/>
              <a:gd name="connsiteY2" fmla="*/ 0 h 1271205"/>
              <a:gd name="connsiteX3" fmla="*/ 7972008 w 8183880"/>
              <a:gd name="connsiteY3" fmla="*/ 0 h 1271205"/>
              <a:gd name="connsiteX4" fmla="*/ 8121824 w 8183880"/>
              <a:gd name="connsiteY4" fmla="*/ 62056 h 1271205"/>
              <a:gd name="connsiteX5" fmla="*/ 8183880 w 8183880"/>
              <a:gd name="connsiteY5" fmla="*/ 211872 h 1271205"/>
              <a:gd name="connsiteX6" fmla="*/ 8183880 w 8183880"/>
              <a:gd name="connsiteY6" fmla="*/ 1059333 h 1271205"/>
              <a:gd name="connsiteX7" fmla="*/ 8121824 w 8183880"/>
              <a:gd name="connsiteY7" fmla="*/ 1209149 h 1271205"/>
              <a:gd name="connsiteX8" fmla="*/ 7972008 w 8183880"/>
              <a:gd name="connsiteY8" fmla="*/ 1271205 h 1271205"/>
              <a:gd name="connsiteX9" fmla="*/ 211872 w 8183880"/>
              <a:gd name="connsiteY9" fmla="*/ 1271205 h 1271205"/>
              <a:gd name="connsiteX10" fmla="*/ 62056 w 8183880"/>
              <a:gd name="connsiteY10" fmla="*/ 1209149 h 1271205"/>
              <a:gd name="connsiteX11" fmla="*/ 0 w 8183880"/>
              <a:gd name="connsiteY11" fmla="*/ 1059333 h 1271205"/>
              <a:gd name="connsiteX12" fmla="*/ 0 w 8183880"/>
              <a:gd name="connsiteY12" fmla="*/ 211872 h 1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1271205">
                <a:moveTo>
                  <a:pt x="0" y="211872"/>
                </a:moveTo>
                <a:cubicBezTo>
                  <a:pt x="0" y="155680"/>
                  <a:pt x="22322" y="101790"/>
                  <a:pt x="62056" y="62056"/>
                </a:cubicBezTo>
                <a:cubicBezTo>
                  <a:pt x="101790" y="22322"/>
                  <a:pt x="155680" y="0"/>
                  <a:pt x="211872" y="0"/>
                </a:cubicBezTo>
                <a:lnTo>
                  <a:pt x="7972008" y="0"/>
                </a:lnTo>
                <a:cubicBezTo>
                  <a:pt x="8028200" y="0"/>
                  <a:pt x="8082090" y="22322"/>
                  <a:pt x="8121824" y="62056"/>
                </a:cubicBezTo>
                <a:cubicBezTo>
                  <a:pt x="8161558" y="101790"/>
                  <a:pt x="8183880" y="155680"/>
                  <a:pt x="8183880" y="211872"/>
                </a:cubicBezTo>
                <a:lnTo>
                  <a:pt x="8183880" y="1059333"/>
                </a:lnTo>
                <a:cubicBezTo>
                  <a:pt x="8183880" y="1115525"/>
                  <a:pt x="8161558" y="1169415"/>
                  <a:pt x="8121824" y="1209149"/>
                </a:cubicBezTo>
                <a:cubicBezTo>
                  <a:pt x="8082090" y="1248883"/>
                  <a:pt x="8028200" y="1271205"/>
                  <a:pt x="7972008" y="1271205"/>
                </a:cubicBezTo>
                <a:lnTo>
                  <a:pt x="211872" y="1271205"/>
                </a:lnTo>
                <a:cubicBezTo>
                  <a:pt x="155680" y="1271205"/>
                  <a:pt x="101790" y="1248883"/>
                  <a:pt x="62056" y="1209149"/>
                </a:cubicBezTo>
                <a:cubicBezTo>
                  <a:pt x="22322" y="1169415"/>
                  <a:pt x="0" y="1115525"/>
                  <a:pt x="0" y="1059333"/>
                </a:cubicBezTo>
                <a:lnTo>
                  <a:pt x="0" y="2118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985" tIns="263985" rIns="263985" bIns="263985" numCol="1" spcCol="1270" anchor="ctr" anchorCtr="0">
            <a:noAutofit/>
          </a:bodyPr>
          <a:lstStyle/>
          <a:p>
            <a:pPr lvl="0" algn="ctr" defTabSz="2355850" rtl="1">
              <a:lnSpc>
                <a:spcPct val="90000"/>
              </a:lnSpc>
              <a:spcBef>
                <a:spcPct val="0"/>
              </a:spcBef>
              <a:spcAft>
                <a:spcPct val="35000"/>
              </a:spcAft>
            </a:pPr>
            <a:r>
              <a:rPr lang="fa-IR" sz="5300" kern="1200" dirty="0" smtClean="0">
                <a:cs typeface="B Titr" pitchFamily="2" charset="-78"/>
              </a:rPr>
              <a:t>تحلیل سناریو</a:t>
            </a:r>
            <a:endParaRPr lang="fa-IR" sz="5300" kern="1200" dirty="0">
              <a:cs typeface="B Titr" pitchFamily="2" charset="-78"/>
            </a:endParaRPr>
          </a:p>
        </p:txBody>
      </p:sp>
      <p:sp>
        <p:nvSpPr>
          <p:cNvPr id="8" name="Freeform 7"/>
          <p:cNvSpPr/>
          <p:nvPr/>
        </p:nvSpPr>
        <p:spPr>
          <a:xfrm>
            <a:off x="502920" y="4367595"/>
            <a:ext cx="8183880" cy="1271205"/>
          </a:xfrm>
          <a:custGeom>
            <a:avLst/>
            <a:gdLst>
              <a:gd name="connsiteX0" fmla="*/ 0 w 8183880"/>
              <a:gd name="connsiteY0" fmla="*/ 211872 h 1271205"/>
              <a:gd name="connsiteX1" fmla="*/ 62056 w 8183880"/>
              <a:gd name="connsiteY1" fmla="*/ 62056 h 1271205"/>
              <a:gd name="connsiteX2" fmla="*/ 211872 w 8183880"/>
              <a:gd name="connsiteY2" fmla="*/ 0 h 1271205"/>
              <a:gd name="connsiteX3" fmla="*/ 7972008 w 8183880"/>
              <a:gd name="connsiteY3" fmla="*/ 0 h 1271205"/>
              <a:gd name="connsiteX4" fmla="*/ 8121824 w 8183880"/>
              <a:gd name="connsiteY4" fmla="*/ 62056 h 1271205"/>
              <a:gd name="connsiteX5" fmla="*/ 8183880 w 8183880"/>
              <a:gd name="connsiteY5" fmla="*/ 211872 h 1271205"/>
              <a:gd name="connsiteX6" fmla="*/ 8183880 w 8183880"/>
              <a:gd name="connsiteY6" fmla="*/ 1059333 h 1271205"/>
              <a:gd name="connsiteX7" fmla="*/ 8121824 w 8183880"/>
              <a:gd name="connsiteY7" fmla="*/ 1209149 h 1271205"/>
              <a:gd name="connsiteX8" fmla="*/ 7972008 w 8183880"/>
              <a:gd name="connsiteY8" fmla="*/ 1271205 h 1271205"/>
              <a:gd name="connsiteX9" fmla="*/ 211872 w 8183880"/>
              <a:gd name="connsiteY9" fmla="*/ 1271205 h 1271205"/>
              <a:gd name="connsiteX10" fmla="*/ 62056 w 8183880"/>
              <a:gd name="connsiteY10" fmla="*/ 1209149 h 1271205"/>
              <a:gd name="connsiteX11" fmla="*/ 0 w 8183880"/>
              <a:gd name="connsiteY11" fmla="*/ 1059333 h 1271205"/>
              <a:gd name="connsiteX12" fmla="*/ 0 w 8183880"/>
              <a:gd name="connsiteY12" fmla="*/ 211872 h 1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1271205">
                <a:moveTo>
                  <a:pt x="0" y="211872"/>
                </a:moveTo>
                <a:cubicBezTo>
                  <a:pt x="0" y="155680"/>
                  <a:pt x="22322" y="101790"/>
                  <a:pt x="62056" y="62056"/>
                </a:cubicBezTo>
                <a:cubicBezTo>
                  <a:pt x="101790" y="22322"/>
                  <a:pt x="155680" y="0"/>
                  <a:pt x="211872" y="0"/>
                </a:cubicBezTo>
                <a:lnTo>
                  <a:pt x="7972008" y="0"/>
                </a:lnTo>
                <a:cubicBezTo>
                  <a:pt x="8028200" y="0"/>
                  <a:pt x="8082090" y="22322"/>
                  <a:pt x="8121824" y="62056"/>
                </a:cubicBezTo>
                <a:cubicBezTo>
                  <a:pt x="8161558" y="101790"/>
                  <a:pt x="8183880" y="155680"/>
                  <a:pt x="8183880" y="211872"/>
                </a:cubicBezTo>
                <a:lnTo>
                  <a:pt x="8183880" y="1059333"/>
                </a:lnTo>
                <a:cubicBezTo>
                  <a:pt x="8183880" y="1115525"/>
                  <a:pt x="8161558" y="1169415"/>
                  <a:pt x="8121824" y="1209149"/>
                </a:cubicBezTo>
                <a:cubicBezTo>
                  <a:pt x="8082090" y="1248883"/>
                  <a:pt x="8028200" y="1271205"/>
                  <a:pt x="7972008" y="1271205"/>
                </a:cubicBezTo>
                <a:lnTo>
                  <a:pt x="211872" y="1271205"/>
                </a:lnTo>
                <a:cubicBezTo>
                  <a:pt x="155680" y="1271205"/>
                  <a:pt x="101790" y="1248883"/>
                  <a:pt x="62056" y="1209149"/>
                </a:cubicBezTo>
                <a:cubicBezTo>
                  <a:pt x="22322" y="1169415"/>
                  <a:pt x="0" y="1115525"/>
                  <a:pt x="0" y="1059333"/>
                </a:cubicBezTo>
                <a:lnTo>
                  <a:pt x="0" y="2118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985" tIns="263985" rIns="263985" bIns="263985" numCol="1" spcCol="1270" anchor="ctr" anchorCtr="0">
            <a:noAutofit/>
          </a:bodyPr>
          <a:lstStyle/>
          <a:p>
            <a:pPr lvl="0" algn="ctr" defTabSz="2355850" rtl="1">
              <a:lnSpc>
                <a:spcPct val="90000"/>
              </a:lnSpc>
              <a:spcBef>
                <a:spcPct val="0"/>
              </a:spcBef>
              <a:spcAft>
                <a:spcPct val="35000"/>
              </a:spcAft>
            </a:pPr>
            <a:r>
              <a:rPr lang="fa-IR" sz="5300" kern="1200" dirty="0" smtClean="0">
                <a:cs typeface="B Titr" pitchFamily="2" charset="-78"/>
              </a:rPr>
              <a:t>آزمون استرس</a:t>
            </a:r>
            <a:endParaRPr lang="fa-IR" sz="5300" kern="1200" dirty="0">
              <a:cs typeface="B Titr" pitchFamily="2" charset="-78"/>
            </a:endParaRPr>
          </a:p>
        </p:txBody>
      </p:sp>
      <p:sp>
        <p:nvSpPr>
          <p:cNvPr id="9" name="Slide Number Placeholder 8"/>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50135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t>ره‌آوردهای آزمون‌های تکمیلی</a:t>
            </a:r>
            <a:endParaRPr lang="fa-IR" b="0" dirty="0"/>
          </a:p>
        </p:txBody>
      </p:sp>
      <p:sp>
        <p:nvSpPr>
          <p:cNvPr id="6" name="Freeform 5"/>
          <p:cNvSpPr/>
          <p:nvPr/>
        </p:nvSpPr>
        <p:spPr>
          <a:xfrm>
            <a:off x="503238" y="4680313"/>
            <a:ext cx="8183562" cy="1034687"/>
          </a:xfrm>
          <a:custGeom>
            <a:avLst/>
            <a:gdLst>
              <a:gd name="connsiteX0" fmla="*/ 0 w 8183562"/>
              <a:gd name="connsiteY0" fmla="*/ 0 h 1034687"/>
              <a:gd name="connsiteX1" fmla="*/ 8183562 w 8183562"/>
              <a:gd name="connsiteY1" fmla="*/ 0 h 1034687"/>
              <a:gd name="connsiteX2" fmla="*/ 8183562 w 8183562"/>
              <a:gd name="connsiteY2" fmla="*/ 1034687 h 1034687"/>
              <a:gd name="connsiteX3" fmla="*/ 0 w 8183562"/>
              <a:gd name="connsiteY3" fmla="*/ 1034687 h 1034687"/>
              <a:gd name="connsiteX4" fmla="*/ 0 w 8183562"/>
              <a:gd name="connsiteY4" fmla="*/ 0 h 103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62" h="1034687">
                <a:moveTo>
                  <a:pt x="0" y="0"/>
                </a:moveTo>
                <a:lnTo>
                  <a:pt x="8183562" y="0"/>
                </a:lnTo>
                <a:lnTo>
                  <a:pt x="8183562" y="1034687"/>
                </a:lnTo>
                <a:lnTo>
                  <a:pt x="0" y="103468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92024" tIns="192024" rIns="192024" bIns="192024" numCol="1" spcCol="1270" anchor="ctr" anchorCtr="0">
            <a:noAutofit/>
          </a:bodyPr>
          <a:lstStyle/>
          <a:p>
            <a:pPr lvl="0" algn="ctr" defTabSz="1200150" rtl="1">
              <a:lnSpc>
                <a:spcPct val="90000"/>
              </a:lnSpc>
              <a:spcBef>
                <a:spcPct val="0"/>
              </a:spcBef>
              <a:spcAft>
                <a:spcPct val="35000"/>
              </a:spcAft>
            </a:pPr>
            <a:r>
              <a:rPr lang="fa-IR" sz="2700" kern="1200" dirty="0" smtClean="0">
                <a:cs typeface="B Titr" pitchFamily="2" charset="-78"/>
              </a:rPr>
              <a:t>تخمین ریسک نقدینگی به‌هنگام  بروز بحران</a:t>
            </a:r>
            <a:endParaRPr lang="fa-IR" sz="2700" kern="1200" dirty="0">
              <a:cs typeface="B Titr" pitchFamily="2" charset="-78"/>
            </a:endParaRPr>
          </a:p>
        </p:txBody>
      </p:sp>
      <p:sp>
        <p:nvSpPr>
          <p:cNvPr id="7" name="Freeform 6"/>
          <p:cNvSpPr/>
          <p:nvPr/>
        </p:nvSpPr>
        <p:spPr>
          <a:xfrm rot="21600000">
            <a:off x="503238" y="3104483"/>
            <a:ext cx="8183562" cy="1591349"/>
          </a:xfrm>
          <a:custGeom>
            <a:avLst/>
            <a:gdLst>
              <a:gd name="connsiteX0" fmla="*/ 0 w 8183562"/>
              <a:gd name="connsiteY0" fmla="*/ 557338 h 1591348"/>
              <a:gd name="connsiteX1" fmla="*/ 3892863 w 8183562"/>
              <a:gd name="connsiteY1" fmla="*/ 557338 h 1591348"/>
              <a:gd name="connsiteX2" fmla="*/ 3892863 w 8183562"/>
              <a:gd name="connsiteY2" fmla="*/ 397837 h 1591348"/>
              <a:gd name="connsiteX3" fmla="*/ 3693944 w 8183562"/>
              <a:gd name="connsiteY3" fmla="*/ 397837 h 1591348"/>
              <a:gd name="connsiteX4" fmla="*/ 4091781 w 8183562"/>
              <a:gd name="connsiteY4" fmla="*/ 0 h 1591348"/>
              <a:gd name="connsiteX5" fmla="*/ 4489618 w 8183562"/>
              <a:gd name="connsiteY5" fmla="*/ 397837 h 1591348"/>
              <a:gd name="connsiteX6" fmla="*/ 4290700 w 8183562"/>
              <a:gd name="connsiteY6" fmla="*/ 397837 h 1591348"/>
              <a:gd name="connsiteX7" fmla="*/ 4290700 w 8183562"/>
              <a:gd name="connsiteY7" fmla="*/ 557338 h 1591348"/>
              <a:gd name="connsiteX8" fmla="*/ 8183562 w 8183562"/>
              <a:gd name="connsiteY8" fmla="*/ 557338 h 1591348"/>
              <a:gd name="connsiteX9" fmla="*/ 8183562 w 8183562"/>
              <a:gd name="connsiteY9" fmla="*/ 1591348 h 1591348"/>
              <a:gd name="connsiteX10" fmla="*/ 0 w 8183562"/>
              <a:gd name="connsiteY10" fmla="*/ 1591348 h 1591348"/>
              <a:gd name="connsiteX11" fmla="*/ 0 w 8183562"/>
              <a:gd name="connsiteY11" fmla="*/ 557338 h 159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562" h="1591348">
                <a:moveTo>
                  <a:pt x="8183562" y="1034010"/>
                </a:moveTo>
                <a:lnTo>
                  <a:pt x="4290699" y="1034010"/>
                </a:lnTo>
                <a:lnTo>
                  <a:pt x="4290699" y="1193511"/>
                </a:lnTo>
                <a:lnTo>
                  <a:pt x="4489618" y="1193511"/>
                </a:lnTo>
                <a:lnTo>
                  <a:pt x="4091781" y="1591347"/>
                </a:lnTo>
                <a:lnTo>
                  <a:pt x="3693944" y="1193511"/>
                </a:lnTo>
                <a:lnTo>
                  <a:pt x="3892862" y="1193511"/>
                </a:lnTo>
                <a:lnTo>
                  <a:pt x="3892862" y="1034010"/>
                </a:lnTo>
                <a:lnTo>
                  <a:pt x="0" y="1034010"/>
                </a:lnTo>
                <a:lnTo>
                  <a:pt x="0" y="1"/>
                </a:lnTo>
                <a:lnTo>
                  <a:pt x="8183562" y="1"/>
                </a:lnTo>
                <a:lnTo>
                  <a:pt x="8183562" y="103401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fontRef>
        </p:style>
        <p:txBody>
          <a:bodyPr spcFirstLastPara="0" vert="horz" wrap="square" lIns="192023" tIns="192025" rIns="192024" bIns="749362" numCol="1" spcCol="1270" anchor="ctr" anchorCtr="0">
            <a:noAutofit/>
          </a:bodyPr>
          <a:lstStyle/>
          <a:p>
            <a:pPr lvl="0" algn="ctr" defTabSz="1200150" rtl="1">
              <a:lnSpc>
                <a:spcPct val="90000"/>
              </a:lnSpc>
              <a:spcBef>
                <a:spcPct val="0"/>
              </a:spcBef>
              <a:spcAft>
                <a:spcPct val="35000"/>
              </a:spcAft>
            </a:pPr>
            <a:r>
              <a:rPr lang="fa-IR" sz="2700" kern="1200" dirty="0" smtClean="0">
                <a:cs typeface="B Titr" pitchFamily="2" charset="-78"/>
              </a:rPr>
              <a:t>احتساب همبستگی ریسک نقدینگی با سایر ریسک‌ها</a:t>
            </a:r>
            <a:endParaRPr lang="en-US" sz="2700" kern="1200" dirty="0">
              <a:cs typeface="B Titr" pitchFamily="2" charset="-78"/>
            </a:endParaRPr>
          </a:p>
        </p:txBody>
      </p:sp>
      <p:sp>
        <p:nvSpPr>
          <p:cNvPr id="8" name="Freeform 7"/>
          <p:cNvSpPr/>
          <p:nvPr/>
        </p:nvSpPr>
        <p:spPr>
          <a:xfrm rot="21600000">
            <a:off x="503238" y="1528655"/>
            <a:ext cx="8183562" cy="1591350"/>
          </a:xfrm>
          <a:custGeom>
            <a:avLst/>
            <a:gdLst>
              <a:gd name="connsiteX0" fmla="*/ 0 w 8183562"/>
              <a:gd name="connsiteY0" fmla="*/ 557338 h 1591348"/>
              <a:gd name="connsiteX1" fmla="*/ 3892863 w 8183562"/>
              <a:gd name="connsiteY1" fmla="*/ 557338 h 1591348"/>
              <a:gd name="connsiteX2" fmla="*/ 3892863 w 8183562"/>
              <a:gd name="connsiteY2" fmla="*/ 397837 h 1591348"/>
              <a:gd name="connsiteX3" fmla="*/ 3693944 w 8183562"/>
              <a:gd name="connsiteY3" fmla="*/ 397837 h 1591348"/>
              <a:gd name="connsiteX4" fmla="*/ 4091781 w 8183562"/>
              <a:gd name="connsiteY4" fmla="*/ 0 h 1591348"/>
              <a:gd name="connsiteX5" fmla="*/ 4489618 w 8183562"/>
              <a:gd name="connsiteY5" fmla="*/ 397837 h 1591348"/>
              <a:gd name="connsiteX6" fmla="*/ 4290700 w 8183562"/>
              <a:gd name="connsiteY6" fmla="*/ 397837 h 1591348"/>
              <a:gd name="connsiteX7" fmla="*/ 4290700 w 8183562"/>
              <a:gd name="connsiteY7" fmla="*/ 557338 h 1591348"/>
              <a:gd name="connsiteX8" fmla="*/ 8183562 w 8183562"/>
              <a:gd name="connsiteY8" fmla="*/ 557338 h 1591348"/>
              <a:gd name="connsiteX9" fmla="*/ 8183562 w 8183562"/>
              <a:gd name="connsiteY9" fmla="*/ 1591348 h 1591348"/>
              <a:gd name="connsiteX10" fmla="*/ 0 w 8183562"/>
              <a:gd name="connsiteY10" fmla="*/ 1591348 h 1591348"/>
              <a:gd name="connsiteX11" fmla="*/ 0 w 8183562"/>
              <a:gd name="connsiteY11" fmla="*/ 557338 h 159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562" h="1591348">
                <a:moveTo>
                  <a:pt x="8183562" y="1034010"/>
                </a:moveTo>
                <a:lnTo>
                  <a:pt x="4290699" y="1034010"/>
                </a:lnTo>
                <a:lnTo>
                  <a:pt x="4290699" y="1193511"/>
                </a:lnTo>
                <a:lnTo>
                  <a:pt x="4489618" y="1193511"/>
                </a:lnTo>
                <a:lnTo>
                  <a:pt x="4091781" y="1591347"/>
                </a:lnTo>
                <a:lnTo>
                  <a:pt x="3693944" y="1193511"/>
                </a:lnTo>
                <a:lnTo>
                  <a:pt x="3892862" y="1193511"/>
                </a:lnTo>
                <a:lnTo>
                  <a:pt x="3892862" y="1034010"/>
                </a:lnTo>
                <a:lnTo>
                  <a:pt x="0" y="1034010"/>
                </a:lnTo>
                <a:lnTo>
                  <a:pt x="0" y="1"/>
                </a:lnTo>
                <a:lnTo>
                  <a:pt x="8183562" y="1"/>
                </a:lnTo>
                <a:lnTo>
                  <a:pt x="8183562" y="103401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spcFirstLastPara="0" vert="horz" wrap="square" lIns="192023" tIns="192024" rIns="192024" bIns="749363" numCol="1" spcCol="1270" anchor="ctr" anchorCtr="0">
            <a:noAutofit/>
          </a:bodyPr>
          <a:lstStyle/>
          <a:p>
            <a:pPr lvl="0" algn="ctr" defTabSz="1200150" rtl="1">
              <a:lnSpc>
                <a:spcPct val="90000"/>
              </a:lnSpc>
              <a:spcBef>
                <a:spcPct val="0"/>
              </a:spcBef>
              <a:spcAft>
                <a:spcPct val="35000"/>
              </a:spcAft>
            </a:pPr>
            <a:r>
              <a:rPr lang="fa-IR" sz="2700" kern="1200" dirty="0" smtClean="0">
                <a:cs typeface="B Titr" pitchFamily="2" charset="-78"/>
              </a:rPr>
              <a:t>احتساب جریان‌های نقد غیرمنتظره</a:t>
            </a:r>
            <a:endParaRPr lang="en-US" sz="2700" kern="1200" dirty="0">
              <a:cs typeface="B Titr" pitchFamily="2" charset="-78"/>
            </a:endParaRPr>
          </a:p>
        </p:txBody>
      </p:sp>
      <p:sp>
        <p:nvSpPr>
          <p:cNvPr id="9" name="Slide Number Placeholder 8"/>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43260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ریسک‌های اساسی مؤسسات مالی و از جمله بانك‌ها</a:t>
            </a:r>
            <a:endParaRPr lang="fa-IR" dirty="0"/>
          </a:p>
        </p:txBody>
      </p:sp>
      <p:graphicFrame>
        <p:nvGraphicFramePr>
          <p:cNvPr id="6" name="Content Placeholder 5"/>
          <p:cNvGraphicFramePr>
            <a:graphicFrameLocks noGrp="1"/>
          </p:cNvGraphicFramePr>
          <p:nvPr>
            <p:ph idx="1"/>
          </p:nvPr>
        </p:nvGraphicFramePr>
        <p:xfrm>
          <a:off x="457200" y="12954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55917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graphicEl>
                                              <a:dgm id="{72EFAFAE-72B7-4F9B-952E-5E4C458969ED}"/>
                                            </p:graphicEl>
                                          </p:spTgt>
                                        </p:tgtEl>
                                        <p:attrNameLst>
                                          <p:attrName>style.visibility</p:attrName>
                                        </p:attrNameLst>
                                      </p:cBhvr>
                                      <p:to>
                                        <p:strVal val="visible"/>
                                      </p:to>
                                    </p:set>
                                    <p:anim calcmode="lin" valueType="num">
                                      <p:cBhvr>
                                        <p:cTn id="7" dur="1000" fill="hold"/>
                                        <p:tgtEl>
                                          <p:spTgt spid="6">
                                            <p:graphicEl>
                                              <a:dgm id="{72EFAFAE-72B7-4F9B-952E-5E4C458969ED}"/>
                                            </p:graphicEl>
                                          </p:spTgt>
                                        </p:tgtEl>
                                        <p:attrNameLst>
                                          <p:attrName>ppt_w</p:attrName>
                                        </p:attrNameLst>
                                      </p:cBhvr>
                                      <p:tavLst>
                                        <p:tav tm="0">
                                          <p:val>
                                            <p:strVal val="#ppt_w*0.70"/>
                                          </p:val>
                                        </p:tav>
                                        <p:tav tm="100000">
                                          <p:val>
                                            <p:strVal val="#ppt_w"/>
                                          </p:val>
                                        </p:tav>
                                      </p:tavLst>
                                    </p:anim>
                                    <p:anim calcmode="lin" valueType="num">
                                      <p:cBhvr>
                                        <p:cTn id="8" dur="1000" fill="hold"/>
                                        <p:tgtEl>
                                          <p:spTgt spid="6">
                                            <p:graphicEl>
                                              <a:dgm id="{72EFAFAE-72B7-4F9B-952E-5E4C458969ED}"/>
                                            </p:graphicEl>
                                          </p:spTgt>
                                        </p:tgtEl>
                                        <p:attrNameLst>
                                          <p:attrName>ppt_h</p:attrName>
                                        </p:attrNameLst>
                                      </p:cBhvr>
                                      <p:tavLst>
                                        <p:tav tm="0">
                                          <p:val>
                                            <p:strVal val="#ppt_h"/>
                                          </p:val>
                                        </p:tav>
                                        <p:tav tm="100000">
                                          <p:val>
                                            <p:strVal val="#ppt_h"/>
                                          </p:val>
                                        </p:tav>
                                      </p:tavLst>
                                    </p:anim>
                                    <p:animEffect transition="in" filter="fade">
                                      <p:cBhvr>
                                        <p:cTn id="9" dur="1000"/>
                                        <p:tgtEl>
                                          <p:spTgt spid="6">
                                            <p:graphicEl>
                                              <a:dgm id="{72EFAFAE-72B7-4F9B-952E-5E4C458969E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graphicEl>
                                              <a:dgm id="{884AF5B7-02F3-466A-AFE0-14E5227F05F2}"/>
                                            </p:graphicEl>
                                          </p:spTgt>
                                        </p:tgtEl>
                                        <p:attrNameLst>
                                          <p:attrName>style.visibility</p:attrName>
                                        </p:attrNameLst>
                                      </p:cBhvr>
                                      <p:to>
                                        <p:strVal val="visible"/>
                                      </p:to>
                                    </p:set>
                                    <p:anim calcmode="lin" valueType="num">
                                      <p:cBhvr>
                                        <p:cTn id="14" dur="1000" fill="hold"/>
                                        <p:tgtEl>
                                          <p:spTgt spid="6">
                                            <p:graphicEl>
                                              <a:dgm id="{884AF5B7-02F3-466A-AFE0-14E5227F05F2}"/>
                                            </p:graphicEl>
                                          </p:spTgt>
                                        </p:tgtEl>
                                        <p:attrNameLst>
                                          <p:attrName>ppt_w</p:attrName>
                                        </p:attrNameLst>
                                      </p:cBhvr>
                                      <p:tavLst>
                                        <p:tav tm="0">
                                          <p:val>
                                            <p:strVal val="#ppt_w*0.70"/>
                                          </p:val>
                                        </p:tav>
                                        <p:tav tm="100000">
                                          <p:val>
                                            <p:strVal val="#ppt_w"/>
                                          </p:val>
                                        </p:tav>
                                      </p:tavLst>
                                    </p:anim>
                                    <p:anim calcmode="lin" valueType="num">
                                      <p:cBhvr>
                                        <p:cTn id="15" dur="1000" fill="hold"/>
                                        <p:tgtEl>
                                          <p:spTgt spid="6">
                                            <p:graphicEl>
                                              <a:dgm id="{884AF5B7-02F3-466A-AFE0-14E5227F05F2}"/>
                                            </p:graphicEl>
                                          </p:spTgt>
                                        </p:tgtEl>
                                        <p:attrNameLst>
                                          <p:attrName>ppt_h</p:attrName>
                                        </p:attrNameLst>
                                      </p:cBhvr>
                                      <p:tavLst>
                                        <p:tav tm="0">
                                          <p:val>
                                            <p:strVal val="#ppt_h"/>
                                          </p:val>
                                        </p:tav>
                                        <p:tav tm="100000">
                                          <p:val>
                                            <p:strVal val="#ppt_h"/>
                                          </p:val>
                                        </p:tav>
                                      </p:tavLst>
                                    </p:anim>
                                    <p:animEffect transition="in" filter="fade">
                                      <p:cBhvr>
                                        <p:cTn id="16" dur="1000"/>
                                        <p:tgtEl>
                                          <p:spTgt spid="6">
                                            <p:graphicEl>
                                              <a:dgm id="{884AF5B7-02F3-466A-AFE0-14E5227F05F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graphicEl>
                                              <a:dgm id="{52FB3551-DB31-4E81-8C97-AACF162834D1}"/>
                                            </p:graphicEl>
                                          </p:spTgt>
                                        </p:tgtEl>
                                        <p:attrNameLst>
                                          <p:attrName>style.visibility</p:attrName>
                                        </p:attrNameLst>
                                      </p:cBhvr>
                                      <p:to>
                                        <p:strVal val="visible"/>
                                      </p:to>
                                    </p:set>
                                    <p:anim calcmode="lin" valueType="num">
                                      <p:cBhvr>
                                        <p:cTn id="21" dur="1000" fill="hold"/>
                                        <p:tgtEl>
                                          <p:spTgt spid="6">
                                            <p:graphicEl>
                                              <a:dgm id="{52FB3551-DB31-4E81-8C97-AACF162834D1}"/>
                                            </p:graphicEl>
                                          </p:spTgt>
                                        </p:tgtEl>
                                        <p:attrNameLst>
                                          <p:attrName>ppt_w</p:attrName>
                                        </p:attrNameLst>
                                      </p:cBhvr>
                                      <p:tavLst>
                                        <p:tav tm="0">
                                          <p:val>
                                            <p:strVal val="#ppt_w*0.70"/>
                                          </p:val>
                                        </p:tav>
                                        <p:tav tm="100000">
                                          <p:val>
                                            <p:strVal val="#ppt_w"/>
                                          </p:val>
                                        </p:tav>
                                      </p:tavLst>
                                    </p:anim>
                                    <p:anim calcmode="lin" valueType="num">
                                      <p:cBhvr>
                                        <p:cTn id="22" dur="1000" fill="hold"/>
                                        <p:tgtEl>
                                          <p:spTgt spid="6">
                                            <p:graphicEl>
                                              <a:dgm id="{52FB3551-DB31-4E81-8C97-AACF162834D1}"/>
                                            </p:graphicEl>
                                          </p:spTgt>
                                        </p:tgtEl>
                                        <p:attrNameLst>
                                          <p:attrName>ppt_h</p:attrName>
                                        </p:attrNameLst>
                                      </p:cBhvr>
                                      <p:tavLst>
                                        <p:tav tm="0">
                                          <p:val>
                                            <p:strVal val="#ppt_h"/>
                                          </p:val>
                                        </p:tav>
                                        <p:tav tm="100000">
                                          <p:val>
                                            <p:strVal val="#ppt_h"/>
                                          </p:val>
                                        </p:tav>
                                      </p:tavLst>
                                    </p:anim>
                                    <p:animEffect transition="in" filter="fade">
                                      <p:cBhvr>
                                        <p:cTn id="23" dur="1000"/>
                                        <p:tgtEl>
                                          <p:spTgt spid="6">
                                            <p:graphicEl>
                                              <a:dgm id="{52FB3551-DB31-4E81-8C97-AACF162834D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graphicEl>
                                              <a:dgm id="{63D8E400-BDB4-4FE0-80BD-4A46196FB456}"/>
                                            </p:graphicEl>
                                          </p:spTgt>
                                        </p:tgtEl>
                                        <p:attrNameLst>
                                          <p:attrName>style.visibility</p:attrName>
                                        </p:attrNameLst>
                                      </p:cBhvr>
                                      <p:to>
                                        <p:strVal val="visible"/>
                                      </p:to>
                                    </p:set>
                                    <p:anim calcmode="lin" valueType="num">
                                      <p:cBhvr>
                                        <p:cTn id="28" dur="1000" fill="hold"/>
                                        <p:tgtEl>
                                          <p:spTgt spid="6">
                                            <p:graphicEl>
                                              <a:dgm id="{63D8E400-BDB4-4FE0-80BD-4A46196FB456}"/>
                                            </p:graphicEl>
                                          </p:spTgt>
                                        </p:tgtEl>
                                        <p:attrNameLst>
                                          <p:attrName>ppt_w</p:attrName>
                                        </p:attrNameLst>
                                      </p:cBhvr>
                                      <p:tavLst>
                                        <p:tav tm="0">
                                          <p:val>
                                            <p:strVal val="#ppt_w*0.70"/>
                                          </p:val>
                                        </p:tav>
                                        <p:tav tm="100000">
                                          <p:val>
                                            <p:strVal val="#ppt_w"/>
                                          </p:val>
                                        </p:tav>
                                      </p:tavLst>
                                    </p:anim>
                                    <p:anim calcmode="lin" valueType="num">
                                      <p:cBhvr>
                                        <p:cTn id="29" dur="1000" fill="hold"/>
                                        <p:tgtEl>
                                          <p:spTgt spid="6">
                                            <p:graphicEl>
                                              <a:dgm id="{63D8E400-BDB4-4FE0-80BD-4A46196FB456}"/>
                                            </p:graphicEl>
                                          </p:spTgt>
                                        </p:tgtEl>
                                        <p:attrNameLst>
                                          <p:attrName>ppt_h</p:attrName>
                                        </p:attrNameLst>
                                      </p:cBhvr>
                                      <p:tavLst>
                                        <p:tav tm="0">
                                          <p:val>
                                            <p:strVal val="#ppt_h"/>
                                          </p:val>
                                        </p:tav>
                                        <p:tav tm="100000">
                                          <p:val>
                                            <p:strVal val="#ppt_h"/>
                                          </p:val>
                                        </p:tav>
                                      </p:tavLst>
                                    </p:anim>
                                    <p:animEffect transition="in" filter="fade">
                                      <p:cBhvr>
                                        <p:cTn id="30" dur="1000"/>
                                        <p:tgtEl>
                                          <p:spTgt spid="6">
                                            <p:graphicEl>
                                              <a:dgm id="{63D8E400-BDB4-4FE0-80BD-4A46196FB45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graphicEl>
                                              <a:dgm id="{6566AC06-D6BA-4E38-8184-C5160C07B2FC}"/>
                                            </p:graphicEl>
                                          </p:spTgt>
                                        </p:tgtEl>
                                        <p:attrNameLst>
                                          <p:attrName>style.visibility</p:attrName>
                                        </p:attrNameLst>
                                      </p:cBhvr>
                                      <p:to>
                                        <p:strVal val="visible"/>
                                      </p:to>
                                    </p:set>
                                    <p:anim calcmode="lin" valueType="num">
                                      <p:cBhvr>
                                        <p:cTn id="35" dur="1000" fill="hold"/>
                                        <p:tgtEl>
                                          <p:spTgt spid="6">
                                            <p:graphicEl>
                                              <a:dgm id="{6566AC06-D6BA-4E38-8184-C5160C07B2FC}"/>
                                            </p:graphicEl>
                                          </p:spTgt>
                                        </p:tgtEl>
                                        <p:attrNameLst>
                                          <p:attrName>ppt_w</p:attrName>
                                        </p:attrNameLst>
                                      </p:cBhvr>
                                      <p:tavLst>
                                        <p:tav tm="0">
                                          <p:val>
                                            <p:strVal val="#ppt_w*0.70"/>
                                          </p:val>
                                        </p:tav>
                                        <p:tav tm="100000">
                                          <p:val>
                                            <p:strVal val="#ppt_w"/>
                                          </p:val>
                                        </p:tav>
                                      </p:tavLst>
                                    </p:anim>
                                    <p:anim calcmode="lin" valueType="num">
                                      <p:cBhvr>
                                        <p:cTn id="36" dur="1000" fill="hold"/>
                                        <p:tgtEl>
                                          <p:spTgt spid="6">
                                            <p:graphicEl>
                                              <a:dgm id="{6566AC06-D6BA-4E38-8184-C5160C07B2FC}"/>
                                            </p:graphicEl>
                                          </p:spTgt>
                                        </p:tgtEl>
                                        <p:attrNameLst>
                                          <p:attrName>ppt_h</p:attrName>
                                        </p:attrNameLst>
                                      </p:cBhvr>
                                      <p:tavLst>
                                        <p:tav tm="0">
                                          <p:val>
                                            <p:strVal val="#ppt_h"/>
                                          </p:val>
                                        </p:tav>
                                        <p:tav tm="100000">
                                          <p:val>
                                            <p:strVal val="#ppt_h"/>
                                          </p:val>
                                        </p:tav>
                                      </p:tavLst>
                                    </p:anim>
                                    <p:animEffect transition="in" filter="fade">
                                      <p:cBhvr>
                                        <p:cTn id="37" dur="1000"/>
                                        <p:tgtEl>
                                          <p:spTgt spid="6">
                                            <p:graphicEl>
                                              <a:dgm id="{6566AC06-D6BA-4E38-8184-C5160C07B2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t>پس‌آزمایی مدل‌های ریسک نقدینگی</a:t>
            </a:r>
            <a:endParaRPr lang="fa-IR" b="0" dirty="0"/>
          </a:p>
        </p:txBody>
      </p:sp>
      <p:sp>
        <p:nvSpPr>
          <p:cNvPr id="6" name="Rectangle 5"/>
          <p:cNvSpPr/>
          <p:nvPr/>
        </p:nvSpPr>
        <p:spPr>
          <a:xfrm>
            <a:off x="503238" y="1929360"/>
            <a:ext cx="8183562" cy="57960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912416" y="1589880"/>
            <a:ext cx="5728493" cy="678960"/>
          </a:xfrm>
          <a:custGeom>
            <a:avLst/>
            <a:gdLst>
              <a:gd name="connsiteX0" fmla="*/ 0 w 5728493"/>
              <a:gd name="connsiteY0" fmla="*/ 113162 h 678960"/>
              <a:gd name="connsiteX1" fmla="*/ 33144 w 5728493"/>
              <a:gd name="connsiteY1" fmla="*/ 33144 h 678960"/>
              <a:gd name="connsiteX2" fmla="*/ 113162 w 5728493"/>
              <a:gd name="connsiteY2" fmla="*/ 0 h 678960"/>
              <a:gd name="connsiteX3" fmla="*/ 5615331 w 5728493"/>
              <a:gd name="connsiteY3" fmla="*/ 0 h 678960"/>
              <a:gd name="connsiteX4" fmla="*/ 5695349 w 5728493"/>
              <a:gd name="connsiteY4" fmla="*/ 33144 h 678960"/>
              <a:gd name="connsiteX5" fmla="*/ 5728493 w 5728493"/>
              <a:gd name="connsiteY5" fmla="*/ 113162 h 678960"/>
              <a:gd name="connsiteX6" fmla="*/ 5728493 w 5728493"/>
              <a:gd name="connsiteY6" fmla="*/ 565798 h 678960"/>
              <a:gd name="connsiteX7" fmla="*/ 5695349 w 5728493"/>
              <a:gd name="connsiteY7" fmla="*/ 645816 h 678960"/>
              <a:gd name="connsiteX8" fmla="*/ 5615331 w 5728493"/>
              <a:gd name="connsiteY8" fmla="*/ 678960 h 678960"/>
              <a:gd name="connsiteX9" fmla="*/ 113162 w 5728493"/>
              <a:gd name="connsiteY9" fmla="*/ 678960 h 678960"/>
              <a:gd name="connsiteX10" fmla="*/ 33144 w 5728493"/>
              <a:gd name="connsiteY10" fmla="*/ 645816 h 678960"/>
              <a:gd name="connsiteX11" fmla="*/ 0 w 5728493"/>
              <a:gd name="connsiteY11" fmla="*/ 565798 h 678960"/>
              <a:gd name="connsiteX12" fmla="*/ 0 w 5728493"/>
              <a:gd name="connsiteY12"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678960">
                <a:moveTo>
                  <a:pt x="0" y="113162"/>
                </a:moveTo>
                <a:cubicBezTo>
                  <a:pt x="0" y="83150"/>
                  <a:pt x="11922" y="54366"/>
                  <a:pt x="33144" y="33144"/>
                </a:cubicBezTo>
                <a:cubicBezTo>
                  <a:pt x="54366" y="11922"/>
                  <a:pt x="83149" y="0"/>
                  <a:pt x="113162" y="0"/>
                </a:cubicBezTo>
                <a:lnTo>
                  <a:pt x="5615331" y="0"/>
                </a:lnTo>
                <a:cubicBezTo>
                  <a:pt x="5645343" y="0"/>
                  <a:pt x="5674127" y="11922"/>
                  <a:pt x="5695349" y="33144"/>
                </a:cubicBezTo>
                <a:cubicBezTo>
                  <a:pt x="5716571" y="54366"/>
                  <a:pt x="5728493" y="83149"/>
                  <a:pt x="5728493" y="113162"/>
                </a:cubicBezTo>
                <a:lnTo>
                  <a:pt x="5728493" y="565798"/>
                </a:lnTo>
                <a:cubicBezTo>
                  <a:pt x="5728493" y="595810"/>
                  <a:pt x="5716571" y="624594"/>
                  <a:pt x="5695349" y="645816"/>
                </a:cubicBezTo>
                <a:cubicBezTo>
                  <a:pt x="5674127" y="667038"/>
                  <a:pt x="5645344" y="678960"/>
                  <a:pt x="5615331" y="678960"/>
                </a:cubicBezTo>
                <a:lnTo>
                  <a:pt x="113162" y="678960"/>
                </a:lnTo>
                <a:cubicBezTo>
                  <a:pt x="83150" y="678960"/>
                  <a:pt x="54366" y="667038"/>
                  <a:pt x="33144" y="645816"/>
                </a:cubicBezTo>
                <a:cubicBezTo>
                  <a:pt x="11922" y="624594"/>
                  <a:pt x="0" y="595811"/>
                  <a:pt x="0" y="565798"/>
                </a:cubicBezTo>
                <a:lnTo>
                  <a:pt x="0" y="113162"/>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249667" tIns="33144" rIns="249667" bIns="33144"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آزمون کوپیک</a:t>
            </a:r>
            <a:endParaRPr lang="en-US" sz="2400" i="0" kern="1200" baseline="0" dirty="0">
              <a:cs typeface="B Nazanin" pitchFamily="2" charset="-78"/>
            </a:endParaRPr>
          </a:p>
        </p:txBody>
      </p:sp>
      <p:sp>
        <p:nvSpPr>
          <p:cNvPr id="8" name="Rectangle 7"/>
          <p:cNvSpPr/>
          <p:nvPr/>
        </p:nvSpPr>
        <p:spPr>
          <a:xfrm>
            <a:off x="503238" y="2972640"/>
            <a:ext cx="8183562" cy="579600"/>
          </a:xfrm>
          <a:prstGeom prst="rect">
            <a:avLst/>
          </a:prstGeom>
        </p:spPr>
        <p:style>
          <a:lnRef idx="1">
            <a:schemeClr val="accent5">
              <a:hueOff val="-4673099"/>
              <a:satOff val="6871"/>
              <a:lumOff val="588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912416" y="2633160"/>
            <a:ext cx="5728493" cy="678960"/>
          </a:xfrm>
          <a:custGeom>
            <a:avLst/>
            <a:gdLst>
              <a:gd name="connsiteX0" fmla="*/ 0 w 5728493"/>
              <a:gd name="connsiteY0" fmla="*/ 113162 h 678960"/>
              <a:gd name="connsiteX1" fmla="*/ 33144 w 5728493"/>
              <a:gd name="connsiteY1" fmla="*/ 33144 h 678960"/>
              <a:gd name="connsiteX2" fmla="*/ 113162 w 5728493"/>
              <a:gd name="connsiteY2" fmla="*/ 0 h 678960"/>
              <a:gd name="connsiteX3" fmla="*/ 5615331 w 5728493"/>
              <a:gd name="connsiteY3" fmla="*/ 0 h 678960"/>
              <a:gd name="connsiteX4" fmla="*/ 5695349 w 5728493"/>
              <a:gd name="connsiteY4" fmla="*/ 33144 h 678960"/>
              <a:gd name="connsiteX5" fmla="*/ 5728493 w 5728493"/>
              <a:gd name="connsiteY5" fmla="*/ 113162 h 678960"/>
              <a:gd name="connsiteX6" fmla="*/ 5728493 w 5728493"/>
              <a:gd name="connsiteY6" fmla="*/ 565798 h 678960"/>
              <a:gd name="connsiteX7" fmla="*/ 5695349 w 5728493"/>
              <a:gd name="connsiteY7" fmla="*/ 645816 h 678960"/>
              <a:gd name="connsiteX8" fmla="*/ 5615331 w 5728493"/>
              <a:gd name="connsiteY8" fmla="*/ 678960 h 678960"/>
              <a:gd name="connsiteX9" fmla="*/ 113162 w 5728493"/>
              <a:gd name="connsiteY9" fmla="*/ 678960 h 678960"/>
              <a:gd name="connsiteX10" fmla="*/ 33144 w 5728493"/>
              <a:gd name="connsiteY10" fmla="*/ 645816 h 678960"/>
              <a:gd name="connsiteX11" fmla="*/ 0 w 5728493"/>
              <a:gd name="connsiteY11" fmla="*/ 565798 h 678960"/>
              <a:gd name="connsiteX12" fmla="*/ 0 w 5728493"/>
              <a:gd name="connsiteY12"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678960">
                <a:moveTo>
                  <a:pt x="0" y="113162"/>
                </a:moveTo>
                <a:cubicBezTo>
                  <a:pt x="0" y="83150"/>
                  <a:pt x="11922" y="54366"/>
                  <a:pt x="33144" y="33144"/>
                </a:cubicBezTo>
                <a:cubicBezTo>
                  <a:pt x="54366" y="11922"/>
                  <a:pt x="83149" y="0"/>
                  <a:pt x="113162" y="0"/>
                </a:cubicBezTo>
                <a:lnTo>
                  <a:pt x="5615331" y="0"/>
                </a:lnTo>
                <a:cubicBezTo>
                  <a:pt x="5645343" y="0"/>
                  <a:pt x="5674127" y="11922"/>
                  <a:pt x="5695349" y="33144"/>
                </a:cubicBezTo>
                <a:cubicBezTo>
                  <a:pt x="5716571" y="54366"/>
                  <a:pt x="5728493" y="83149"/>
                  <a:pt x="5728493" y="113162"/>
                </a:cubicBezTo>
                <a:lnTo>
                  <a:pt x="5728493" y="565798"/>
                </a:lnTo>
                <a:cubicBezTo>
                  <a:pt x="5728493" y="595810"/>
                  <a:pt x="5716571" y="624594"/>
                  <a:pt x="5695349" y="645816"/>
                </a:cubicBezTo>
                <a:cubicBezTo>
                  <a:pt x="5674127" y="667038"/>
                  <a:pt x="5645344" y="678960"/>
                  <a:pt x="5615331" y="678960"/>
                </a:cubicBezTo>
                <a:lnTo>
                  <a:pt x="113162" y="678960"/>
                </a:lnTo>
                <a:cubicBezTo>
                  <a:pt x="83150" y="678960"/>
                  <a:pt x="54366" y="667038"/>
                  <a:pt x="33144" y="645816"/>
                </a:cubicBezTo>
                <a:cubicBezTo>
                  <a:pt x="11922" y="624594"/>
                  <a:pt x="0" y="595811"/>
                  <a:pt x="0" y="565798"/>
                </a:cubicBezTo>
                <a:lnTo>
                  <a:pt x="0" y="113162"/>
                </a:lnTo>
                <a:close/>
              </a:path>
            </a:pathLst>
          </a:custGeom>
        </p:spPr>
        <p:style>
          <a:lnRef idx="0">
            <a:schemeClr val="lt1">
              <a:hueOff val="0"/>
              <a:satOff val="0"/>
              <a:lumOff val="0"/>
              <a:alphaOff val="0"/>
            </a:schemeClr>
          </a:lnRef>
          <a:fillRef idx="3">
            <a:schemeClr val="accent5">
              <a:hueOff val="-4673099"/>
              <a:satOff val="6871"/>
              <a:lumOff val="5882"/>
              <a:alphaOff val="0"/>
            </a:schemeClr>
          </a:fillRef>
          <a:effectRef idx="3">
            <a:schemeClr val="accent5">
              <a:hueOff val="-4673099"/>
              <a:satOff val="6871"/>
              <a:lumOff val="5882"/>
              <a:alphaOff val="0"/>
            </a:schemeClr>
          </a:effectRef>
          <a:fontRef idx="minor">
            <a:schemeClr val="lt1"/>
          </a:fontRef>
        </p:style>
        <p:txBody>
          <a:bodyPr spcFirstLastPara="0" vert="horz" wrap="square" lIns="249667" tIns="33144" rIns="249667" bIns="33144"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آزمون اختلاف شرط‌بندی</a:t>
            </a:r>
            <a:endParaRPr lang="en-US" sz="2400" i="0" kern="1200" baseline="0" dirty="0">
              <a:cs typeface="B Nazanin" pitchFamily="2" charset="-78"/>
            </a:endParaRPr>
          </a:p>
        </p:txBody>
      </p:sp>
      <p:sp>
        <p:nvSpPr>
          <p:cNvPr id="10" name="Rectangle 9"/>
          <p:cNvSpPr/>
          <p:nvPr/>
        </p:nvSpPr>
        <p:spPr>
          <a:xfrm>
            <a:off x="503238" y="4015920"/>
            <a:ext cx="8183562" cy="579600"/>
          </a:xfrm>
          <a:prstGeom prst="rect">
            <a:avLst/>
          </a:prstGeom>
        </p:spPr>
        <p:style>
          <a:lnRef idx="1">
            <a:schemeClr val="accent5">
              <a:hueOff val="-9346198"/>
              <a:satOff val="13742"/>
              <a:lumOff val="1176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12416" y="3676440"/>
            <a:ext cx="5728493" cy="678960"/>
          </a:xfrm>
          <a:custGeom>
            <a:avLst/>
            <a:gdLst>
              <a:gd name="connsiteX0" fmla="*/ 0 w 5728493"/>
              <a:gd name="connsiteY0" fmla="*/ 113162 h 678960"/>
              <a:gd name="connsiteX1" fmla="*/ 33144 w 5728493"/>
              <a:gd name="connsiteY1" fmla="*/ 33144 h 678960"/>
              <a:gd name="connsiteX2" fmla="*/ 113162 w 5728493"/>
              <a:gd name="connsiteY2" fmla="*/ 0 h 678960"/>
              <a:gd name="connsiteX3" fmla="*/ 5615331 w 5728493"/>
              <a:gd name="connsiteY3" fmla="*/ 0 h 678960"/>
              <a:gd name="connsiteX4" fmla="*/ 5695349 w 5728493"/>
              <a:gd name="connsiteY4" fmla="*/ 33144 h 678960"/>
              <a:gd name="connsiteX5" fmla="*/ 5728493 w 5728493"/>
              <a:gd name="connsiteY5" fmla="*/ 113162 h 678960"/>
              <a:gd name="connsiteX6" fmla="*/ 5728493 w 5728493"/>
              <a:gd name="connsiteY6" fmla="*/ 565798 h 678960"/>
              <a:gd name="connsiteX7" fmla="*/ 5695349 w 5728493"/>
              <a:gd name="connsiteY7" fmla="*/ 645816 h 678960"/>
              <a:gd name="connsiteX8" fmla="*/ 5615331 w 5728493"/>
              <a:gd name="connsiteY8" fmla="*/ 678960 h 678960"/>
              <a:gd name="connsiteX9" fmla="*/ 113162 w 5728493"/>
              <a:gd name="connsiteY9" fmla="*/ 678960 h 678960"/>
              <a:gd name="connsiteX10" fmla="*/ 33144 w 5728493"/>
              <a:gd name="connsiteY10" fmla="*/ 645816 h 678960"/>
              <a:gd name="connsiteX11" fmla="*/ 0 w 5728493"/>
              <a:gd name="connsiteY11" fmla="*/ 565798 h 678960"/>
              <a:gd name="connsiteX12" fmla="*/ 0 w 5728493"/>
              <a:gd name="connsiteY12"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678960">
                <a:moveTo>
                  <a:pt x="0" y="113162"/>
                </a:moveTo>
                <a:cubicBezTo>
                  <a:pt x="0" y="83150"/>
                  <a:pt x="11922" y="54366"/>
                  <a:pt x="33144" y="33144"/>
                </a:cubicBezTo>
                <a:cubicBezTo>
                  <a:pt x="54366" y="11922"/>
                  <a:pt x="83149" y="0"/>
                  <a:pt x="113162" y="0"/>
                </a:cubicBezTo>
                <a:lnTo>
                  <a:pt x="5615331" y="0"/>
                </a:lnTo>
                <a:cubicBezTo>
                  <a:pt x="5645343" y="0"/>
                  <a:pt x="5674127" y="11922"/>
                  <a:pt x="5695349" y="33144"/>
                </a:cubicBezTo>
                <a:cubicBezTo>
                  <a:pt x="5716571" y="54366"/>
                  <a:pt x="5728493" y="83149"/>
                  <a:pt x="5728493" y="113162"/>
                </a:cubicBezTo>
                <a:lnTo>
                  <a:pt x="5728493" y="565798"/>
                </a:lnTo>
                <a:cubicBezTo>
                  <a:pt x="5728493" y="595810"/>
                  <a:pt x="5716571" y="624594"/>
                  <a:pt x="5695349" y="645816"/>
                </a:cubicBezTo>
                <a:cubicBezTo>
                  <a:pt x="5674127" y="667038"/>
                  <a:pt x="5645344" y="678960"/>
                  <a:pt x="5615331" y="678960"/>
                </a:cubicBezTo>
                <a:lnTo>
                  <a:pt x="113162" y="678960"/>
                </a:lnTo>
                <a:cubicBezTo>
                  <a:pt x="83150" y="678960"/>
                  <a:pt x="54366" y="667038"/>
                  <a:pt x="33144" y="645816"/>
                </a:cubicBezTo>
                <a:cubicBezTo>
                  <a:pt x="11922" y="624594"/>
                  <a:pt x="0" y="595811"/>
                  <a:pt x="0" y="565798"/>
                </a:cubicBezTo>
                <a:lnTo>
                  <a:pt x="0" y="113162"/>
                </a:lnTo>
                <a:close/>
              </a:path>
            </a:pathLst>
          </a:custGeom>
        </p:spPr>
        <p:style>
          <a:lnRef idx="0">
            <a:schemeClr val="lt1">
              <a:hueOff val="0"/>
              <a:satOff val="0"/>
              <a:lumOff val="0"/>
              <a:alphaOff val="0"/>
            </a:schemeClr>
          </a:lnRef>
          <a:fillRef idx="3">
            <a:schemeClr val="accent5">
              <a:hueOff val="-9346198"/>
              <a:satOff val="13742"/>
              <a:lumOff val="11765"/>
              <a:alphaOff val="0"/>
            </a:schemeClr>
          </a:fillRef>
          <a:effectRef idx="3">
            <a:schemeClr val="accent5">
              <a:hueOff val="-9346198"/>
              <a:satOff val="13742"/>
              <a:lumOff val="11765"/>
              <a:alphaOff val="0"/>
            </a:schemeClr>
          </a:effectRef>
          <a:fontRef idx="minor">
            <a:schemeClr val="lt1"/>
          </a:fontRef>
        </p:style>
        <p:txBody>
          <a:bodyPr spcFirstLastPara="0" vert="horz" wrap="square" lIns="249667" tIns="33144" rIns="249667" bIns="33144"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آزمون انگل و منگانلی</a:t>
            </a:r>
            <a:endParaRPr lang="en-US" sz="2400" i="0" kern="1200" baseline="0" dirty="0">
              <a:cs typeface="B Nazanin" pitchFamily="2" charset="-78"/>
            </a:endParaRPr>
          </a:p>
        </p:txBody>
      </p:sp>
      <p:sp>
        <p:nvSpPr>
          <p:cNvPr id="12" name="Rectangle 11"/>
          <p:cNvSpPr/>
          <p:nvPr/>
        </p:nvSpPr>
        <p:spPr>
          <a:xfrm>
            <a:off x="503238" y="5059200"/>
            <a:ext cx="8183562" cy="579600"/>
          </a:xfrm>
          <a:prstGeom prst="rect">
            <a:avLst/>
          </a:prstGeom>
        </p:spPr>
        <p:style>
          <a:lnRef idx="1">
            <a:schemeClr val="accent5">
              <a:hueOff val="-14019296"/>
              <a:satOff val="20613"/>
              <a:lumOff val="1764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912416" y="4719720"/>
            <a:ext cx="5728493" cy="678960"/>
          </a:xfrm>
          <a:custGeom>
            <a:avLst/>
            <a:gdLst>
              <a:gd name="connsiteX0" fmla="*/ 0 w 5728493"/>
              <a:gd name="connsiteY0" fmla="*/ 113162 h 678960"/>
              <a:gd name="connsiteX1" fmla="*/ 33144 w 5728493"/>
              <a:gd name="connsiteY1" fmla="*/ 33144 h 678960"/>
              <a:gd name="connsiteX2" fmla="*/ 113162 w 5728493"/>
              <a:gd name="connsiteY2" fmla="*/ 0 h 678960"/>
              <a:gd name="connsiteX3" fmla="*/ 5615331 w 5728493"/>
              <a:gd name="connsiteY3" fmla="*/ 0 h 678960"/>
              <a:gd name="connsiteX4" fmla="*/ 5695349 w 5728493"/>
              <a:gd name="connsiteY4" fmla="*/ 33144 h 678960"/>
              <a:gd name="connsiteX5" fmla="*/ 5728493 w 5728493"/>
              <a:gd name="connsiteY5" fmla="*/ 113162 h 678960"/>
              <a:gd name="connsiteX6" fmla="*/ 5728493 w 5728493"/>
              <a:gd name="connsiteY6" fmla="*/ 565798 h 678960"/>
              <a:gd name="connsiteX7" fmla="*/ 5695349 w 5728493"/>
              <a:gd name="connsiteY7" fmla="*/ 645816 h 678960"/>
              <a:gd name="connsiteX8" fmla="*/ 5615331 w 5728493"/>
              <a:gd name="connsiteY8" fmla="*/ 678960 h 678960"/>
              <a:gd name="connsiteX9" fmla="*/ 113162 w 5728493"/>
              <a:gd name="connsiteY9" fmla="*/ 678960 h 678960"/>
              <a:gd name="connsiteX10" fmla="*/ 33144 w 5728493"/>
              <a:gd name="connsiteY10" fmla="*/ 645816 h 678960"/>
              <a:gd name="connsiteX11" fmla="*/ 0 w 5728493"/>
              <a:gd name="connsiteY11" fmla="*/ 565798 h 678960"/>
              <a:gd name="connsiteX12" fmla="*/ 0 w 5728493"/>
              <a:gd name="connsiteY12"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678960">
                <a:moveTo>
                  <a:pt x="0" y="113162"/>
                </a:moveTo>
                <a:cubicBezTo>
                  <a:pt x="0" y="83150"/>
                  <a:pt x="11922" y="54366"/>
                  <a:pt x="33144" y="33144"/>
                </a:cubicBezTo>
                <a:cubicBezTo>
                  <a:pt x="54366" y="11922"/>
                  <a:pt x="83149" y="0"/>
                  <a:pt x="113162" y="0"/>
                </a:cubicBezTo>
                <a:lnTo>
                  <a:pt x="5615331" y="0"/>
                </a:lnTo>
                <a:cubicBezTo>
                  <a:pt x="5645343" y="0"/>
                  <a:pt x="5674127" y="11922"/>
                  <a:pt x="5695349" y="33144"/>
                </a:cubicBezTo>
                <a:cubicBezTo>
                  <a:pt x="5716571" y="54366"/>
                  <a:pt x="5728493" y="83149"/>
                  <a:pt x="5728493" y="113162"/>
                </a:cubicBezTo>
                <a:lnTo>
                  <a:pt x="5728493" y="565798"/>
                </a:lnTo>
                <a:cubicBezTo>
                  <a:pt x="5728493" y="595810"/>
                  <a:pt x="5716571" y="624594"/>
                  <a:pt x="5695349" y="645816"/>
                </a:cubicBezTo>
                <a:cubicBezTo>
                  <a:pt x="5674127" y="667038"/>
                  <a:pt x="5645344" y="678960"/>
                  <a:pt x="5615331" y="678960"/>
                </a:cubicBezTo>
                <a:lnTo>
                  <a:pt x="113162" y="678960"/>
                </a:lnTo>
                <a:cubicBezTo>
                  <a:pt x="83150" y="678960"/>
                  <a:pt x="54366" y="667038"/>
                  <a:pt x="33144" y="645816"/>
                </a:cubicBezTo>
                <a:cubicBezTo>
                  <a:pt x="11922" y="624594"/>
                  <a:pt x="0" y="595811"/>
                  <a:pt x="0" y="565798"/>
                </a:cubicBezTo>
                <a:lnTo>
                  <a:pt x="0" y="113162"/>
                </a:lnTo>
                <a:close/>
              </a:path>
            </a:pathLst>
          </a:custGeom>
        </p:spPr>
        <p:style>
          <a:lnRef idx="0">
            <a:schemeClr val="lt1">
              <a:hueOff val="0"/>
              <a:satOff val="0"/>
              <a:lumOff val="0"/>
              <a:alphaOff val="0"/>
            </a:schemeClr>
          </a:lnRef>
          <a:fillRef idx="3">
            <a:schemeClr val="accent5">
              <a:hueOff val="-14019296"/>
              <a:satOff val="20613"/>
              <a:lumOff val="17647"/>
              <a:alphaOff val="0"/>
            </a:schemeClr>
          </a:fillRef>
          <a:effectRef idx="3">
            <a:schemeClr val="accent5">
              <a:hueOff val="-14019296"/>
              <a:satOff val="20613"/>
              <a:lumOff val="17647"/>
              <a:alphaOff val="0"/>
            </a:schemeClr>
          </a:effectRef>
          <a:fontRef idx="minor">
            <a:schemeClr val="lt1"/>
          </a:fontRef>
        </p:style>
        <p:txBody>
          <a:bodyPr spcFirstLastPara="0" vert="horz" wrap="square" lIns="249667" tIns="33144" rIns="249667" bIns="33144" numCol="1" spcCol="1270" anchor="ctr" anchorCtr="0">
            <a:noAutofit/>
          </a:bodyPr>
          <a:lstStyle/>
          <a:p>
            <a:pPr lvl="0" algn="ctr" defTabSz="1066800" rtl="1">
              <a:lnSpc>
                <a:spcPct val="90000"/>
              </a:lnSpc>
              <a:spcBef>
                <a:spcPct val="0"/>
              </a:spcBef>
              <a:spcAft>
                <a:spcPct val="35000"/>
              </a:spcAft>
            </a:pPr>
            <a:r>
              <a:rPr lang="fa-IR" sz="2400" i="0" kern="1200" baseline="0" dirty="0" smtClean="0">
                <a:cs typeface="B Nazanin" pitchFamily="2" charset="-78"/>
              </a:rPr>
              <a:t>سایر آزمون‌ها</a:t>
            </a:r>
            <a:endParaRPr lang="en-US" sz="2400" i="0" kern="1200" baseline="0" dirty="0">
              <a:cs typeface="B Nazanin" pitchFamily="2" charset="-78"/>
            </a:endParaRPr>
          </a:p>
        </p:txBody>
      </p:sp>
      <p:sp>
        <p:nvSpPr>
          <p:cNvPr id="14" name="Slide Number Placeholder 1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11344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grpId="0" nodeType="afterEffect">
                                  <p:stCondLst>
                                    <p:cond delay="0"/>
                                  </p:stCondLst>
                                  <p:childTnLst>
                                    <p:animClr clrSpc="rgb" dir="cw">
                                      <p:cBhvr override="childStyle">
                                        <p:cTn id="6" dur="1900" fill="hold">
                                          <p:stCondLst>
                                            <p:cond delay="100"/>
                                          </p:stCondLst>
                                        </p:cTn>
                                        <p:tgtEl>
                                          <p:spTgt spid="7"/>
                                        </p:tgtEl>
                                        <p:attrNameLst>
                                          <p:attrName>style.color</p:attrName>
                                        </p:attrNameLst>
                                      </p:cBhvr>
                                      <p:to>
                                        <a:schemeClr val="accent2"/>
                                      </p:to>
                                    </p:animClr>
                                    <p:animClr clrSpc="rgb" dir="cw">
                                      <p:cBhvr>
                                        <p:cTn id="7" dur="1900" fill="hold">
                                          <p:stCondLst>
                                            <p:cond delay="100"/>
                                          </p:stCondLst>
                                        </p:cTn>
                                        <p:tgtEl>
                                          <p:spTgt spid="7"/>
                                        </p:tgtEl>
                                        <p:attrNameLst>
                                          <p:attrName>fillColor</p:attrName>
                                        </p:attrNameLst>
                                      </p:cBhvr>
                                      <p:to>
                                        <a:schemeClr val="accent2"/>
                                      </p:to>
                                    </p:animClr>
                                    <p:set>
                                      <p:cBhvr>
                                        <p:cTn id="8" dur="1900" fill="hold">
                                          <p:stCondLst>
                                            <p:cond delay="100"/>
                                          </p:stCondLst>
                                        </p:cTn>
                                        <p:tgtEl>
                                          <p:spTgt spid="7"/>
                                        </p:tgtEl>
                                        <p:attrNameLst>
                                          <p:attrName>fill.type</p:attrName>
                                        </p:attrNameLst>
                                      </p:cBhvr>
                                      <p:to>
                                        <p:strVal val="solid"/>
                                      </p:to>
                                    </p:set>
                                    <p:set>
                                      <p:cBhvr>
                                        <p:cTn id="9" dur="1900" fill="hold">
                                          <p:stCondLst>
                                            <p:cond delay="100"/>
                                          </p:stCondLst>
                                        </p:cTn>
                                        <p:tgtEl>
                                          <p:spTgt spid="7"/>
                                        </p:tgtEl>
                                        <p:attrNameLst>
                                          <p:attrName>fill.on</p:attrName>
                                        </p:attrNameLst>
                                      </p:cBhvr>
                                      <p:to>
                                        <p:strVal val="true"/>
                                      </p:to>
                                    </p:set>
                                    <p:animScale>
                                      <p:cBhvr>
                                        <p:cTn id="10" dur="200" fill="hold">
                                          <p:stCondLst>
                                            <p:cond delay="0"/>
                                          </p:stCondLst>
                                        </p:cTn>
                                        <p:tgtEl>
                                          <p:spTgt spid="7"/>
                                        </p:tgtEl>
                                      </p:cBhvr>
                                      <p:from x="100000" y="100000"/>
                                      <p:to x="100000" y="5000"/>
                                    </p:animScale>
                                    <p:animScale>
                                      <p:cBhvr>
                                        <p:cTn id="11" dur="200" fill="hold">
                                          <p:stCondLst>
                                            <p:cond delay="200"/>
                                          </p:stCondLst>
                                        </p:cTn>
                                        <p:tgtEl>
                                          <p:spTgt spid="7"/>
                                        </p:tgtEl>
                                      </p:cBhvr>
                                      <p:from x="100000" y="5000"/>
                                      <p:to x="120000" y="150000"/>
                                    </p:animScale>
                                    <p:animScale>
                                      <p:cBhvr>
                                        <p:cTn id="12" dur="600" fill="hold">
                                          <p:stCondLst>
                                            <p:cond delay="1400"/>
                                          </p:stCondLst>
                                        </p:cTn>
                                        <p:tgtEl>
                                          <p:spTgt spid="7"/>
                                        </p:tgtEl>
                                      </p:cBhvr>
                                      <p:to x="120000" y="150000"/>
                                    </p:animScale>
                                  </p:childTnLst>
                                </p:cTn>
                              </p:par>
                              <p:par>
                                <p:cTn id="13" presetID="14" presetClass="emph" presetSubtype="0" fill="hold" nodeType="withEffect">
                                  <p:stCondLst>
                                    <p:cond delay="0"/>
                                  </p:stCondLst>
                                  <p:childTnLst>
                                    <p:animClr clrSpc="rgb" dir="cw">
                                      <p:cBhvr override="childStyle">
                                        <p:cTn id="14" dur="1900" fill="hold">
                                          <p:stCondLst>
                                            <p:cond delay="100"/>
                                          </p:stCondLst>
                                        </p:cTn>
                                        <p:tgtEl>
                                          <p:spTgt spid="6"/>
                                        </p:tgtEl>
                                        <p:attrNameLst>
                                          <p:attrName>style.color</p:attrName>
                                        </p:attrNameLst>
                                      </p:cBhvr>
                                      <p:to>
                                        <a:schemeClr val="accent2"/>
                                      </p:to>
                                    </p:animClr>
                                    <p:animClr clrSpc="rgb" dir="cw">
                                      <p:cBhvr>
                                        <p:cTn id="15" dur="1900" fill="hold">
                                          <p:stCondLst>
                                            <p:cond delay="100"/>
                                          </p:stCondLst>
                                        </p:cTn>
                                        <p:tgtEl>
                                          <p:spTgt spid="6"/>
                                        </p:tgtEl>
                                        <p:attrNameLst>
                                          <p:attrName>fillColor</p:attrName>
                                        </p:attrNameLst>
                                      </p:cBhvr>
                                      <p:to>
                                        <a:schemeClr val="accent2"/>
                                      </p:to>
                                    </p:animClr>
                                    <p:set>
                                      <p:cBhvr>
                                        <p:cTn id="16" dur="1900" fill="hold">
                                          <p:stCondLst>
                                            <p:cond delay="100"/>
                                          </p:stCondLst>
                                        </p:cTn>
                                        <p:tgtEl>
                                          <p:spTgt spid="6"/>
                                        </p:tgtEl>
                                        <p:attrNameLst>
                                          <p:attrName>fill.type</p:attrName>
                                        </p:attrNameLst>
                                      </p:cBhvr>
                                      <p:to>
                                        <p:strVal val="solid"/>
                                      </p:to>
                                    </p:set>
                                    <p:set>
                                      <p:cBhvr>
                                        <p:cTn id="17" dur="1900" fill="hold">
                                          <p:stCondLst>
                                            <p:cond delay="100"/>
                                          </p:stCondLst>
                                        </p:cTn>
                                        <p:tgtEl>
                                          <p:spTgt spid="6"/>
                                        </p:tgtEl>
                                        <p:attrNameLst>
                                          <p:attrName>fill.on</p:attrName>
                                        </p:attrNameLst>
                                      </p:cBhvr>
                                      <p:to>
                                        <p:strVal val="true"/>
                                      </p:to>
                                    </p:set>
                                    <p:animScale>
                                      <p:cBhvr>
                                        <p:cTn id="18" dur="200" fill="hold">
                                          <p:stCondLst>
                                            <p:cond delay="0"/>
                                          </p:stCondLst>
                                        </p:cTn>
                                        <p:tgtEl>
                                          <p:spTgt spid="6"/>
                                        </p:tgtEl>
                                      </p:cBhvr>
                                      <p:from x="100000" y="100000"/>
                                      <p:to x="100000" y="5000"/>
                                    </p:animScale>
                                    <p:animScale>
                                      <p:cBhvr>
                                        <p:cTn id="19" dur="200" fill="hold">
                                          <p:stCondLst>
                                            <p:cond delay="200"/>
                                          </p:stCondLst>
                                        </p:cTn>
                                        <p:tgtEl>
                                          <p:spTgt spid="6"/>
                                        </p:tgtEl>
                                      </p:cBhvr>
                                      <p:from x="100000" y="5000"/>
                                      <p:to x="120000" y="150000"/>
                                    </p:animScale>
                                    <p:animScale>
                                      <p:cBhvr>
                                        <p:cTn id="20" dur="600" fill="hold">
                                          <p:stCondLst>
                                            <p:cond delay="1400"/>
                                          </p:stCondLst>
                                        </p:cTn>
                                        <p:tgtEl>
                                          <p:spTgt spid="6"/>
                                        </p:tgtEl>
                                      </p:cBhvr>
                                      <p:to x="120000" y="150000"/>
                                    </p:animScale>
                                  </p:childTnLst>
                                </p:cTn>
                              </p:par>
                            </p:childTnLst>
                          </p:cTn>
                        </p:par>
                        <p:par>
                          <p:cTn id="21" fill="hold">
                            <p:stCondLst>
                              <p:cond delay="2000"/>
                            </p:stCondLst>
                            <p:childTnLst>
                              <p:par>
                                <p:cTn id="22" presetID="14" presetClass="emph" presetSubtype="0" fill="hold" grpId="0" nodeType="afterEffect">
                                  <p:stCondLst>
                                    <p:cond delay="0"/>
                                  </p:stCondLst>
                                  <p:childTnLst>
                                    <p:animClr clrSpc="rgb" dir="cw">
                                      <p:cBhvr override="childStyle">
                                        <p:cTn id="23" dur="1900" fill="hold">
                                          <p:stCondLst>
                                            <p:cond delay="100"/>
                                          </p:stCondLst>
                                        </p:cTn>
                                        <p:tgtEl>
                                          <p:spTgt spid="9"/>
                                        </p:tgtEl>
                                        <p:attrNameLst>
                                          <p:attrName>style.color</p:attrName>
                                        </p:attrNameLst>
                                      </p:cBhvr>
                                      <p:to>
                                        <a:schemeClr val="accent2"/>
                                      </p:to>
                                    </p:animClr>
                                    <p:animClr clrSpc="rgb" dir="cw">
                                      <p:cBhvr>
                                        <p:cTn id="24" dur="1900" fill="hold">
                                          <p:stCondLst>
                                            <p:cond delay="100"/>
                                          </p:stCondLst>
                                        </p:cTn>
                                        <p:tgtEl>
                                          <p:spTgt spid="9"/>
                                        </p:tgtEl>
                                        <p:attrNameLst>
                                          <p:attrName>fillColor</p:attrName>
                                        </p:attrNameLst>
                                      </p:cBhvr>
                                      <p:to>
                                        <a:schemeClr val="accent2"/>
                                      </p:to>
                                    </p:animClr>
                                    <p:set>
                                      <p:cBhvr>
                                        <p:cTn id="25" dur="1900" fill="hold">
                                          <p:stCondLst>
                                            <p:cond delay="100"/>
                                          </p:stCondLst>
                                        </p:cTn>
                                        <p:tgtEl>
                                          <p:spTgt spid="9"/>
                                        </p:tgtEl>
                                        <p:attrNameLst>
                                          <p:attrName>fill.type</p:attrName>
                                        </p:attrNameLst>
                                      </p:cBhvr>
                                      <p:to>
                                        <p:strVal val="solid"/>
                                      </p:to>
                                    </p:set>
                                    <p:set>
                                      <p:cBhvr>
                                        <p:cTn id="26" dur="1900" fill="hold">
                                          <p:stCondLst>
                                            <p:cond delay="100"/>
                                          </p:stCondLst>
                                        </p:cTn>
                                        <p:tgtEl>
                                          <p:spTgt spid="9"/>
                                        </p:tgtEl>
                                        <p:attrNameLst>
                                          <p:attrName>fill.on</p:attrName>
                                        </p:attrNameLst>
                                      </p:cBhvr>
                                      <p:to>
                                        <p:strVal val="true"/>
                                      </p:to>
                                    </p:set>
                                    <p:animScale>
                                      <p:cBhvr>
                                        <p:cTn id="27" dur="200" fill="hold">
                                          <p:stCondLst>
                                            <p:cond delay="0"/>
                                          </p:stCondLst>
                                        </p:cTn>
                                        <p:tgtEl>
                                          <p:spTgt spid="9"/>
                                        </p:tgtEl>
                                      </p:cBhvr>
                                      <p:from x="100000" y="100000"/>
                                      <p:to x="100000" y="5000"/>
                                    </p:animScale>
                                    <p:animScale>
                                      <p:cBhvr>
                                        <p:cTn id="28" dur="200" fill="hold">
                                          <p:stCondLst>
                                            <p:cond delay="200"/>
                                          </p:stCondLst>
                                        </p:cTn>
                                        <p:tgtEl>
                                          <p:spTgt spid="9"/>
                                        </p:tgtEl>
                                      </p:cBhvr>
                                      <p:from x="100000" y="5000"/>
                                      <p:to x="120000" y="150000"/>
                                    </p:animScale>
                                    <p:animScale>
                                      <p:cBhvr>
                                        <p:cTn id="29" dur="600" fill="hold">
                                          <p:stCondLst>
                                            <p:cond delay="1400"/>
                                          </p:stCondLst>
                                        </p:cTn>
                                        <p:tgtEl>
                                          <p:spTgt spid="9"/>
                                        </p:tgtEl>
                                      </p:cBhvr>
                                      <p:to x="120000" y="150000"/>
                                    </p:animScale>
                                  </p:childTnLst>
                                </p:cTn>
                              </p:par>
                              <p:par>
                                <p:cTn id="30" presetID="14" presetClass="emph" presetSubtype="0" fill="hold" nodeType="withEffect">
                                  <p:stCondLst>
                                    <p:cond delay="0"/>
                                  </p:stCondLst>
                                  <p:childTnLst>
                                    <p:animClr clrSpc="rgb" dir="cw">
                                      <p:cBhvr override="childStyle">
                                        <p:cTn id="31" dur="1900" fill="hold">
                                          <p:stCondLst>
                                            <p:cond delay="100"/>
                                          </p:stCondLst>
                                        </p:cTn>
                                        <p:tgtEl>
                                          <p:spTgt spid="8"/>
                                        </p:tgtEl>
                                        <p:attrNameLst>
                                          <p:attrName>style.color</p:attrName>
                                        </p:attrNameLst>
                                      </p:cBhvr>
                                      <p:to>
                                        <a:schemeClr val="accent2"/>
                                      </p:to>
                                    </p:animClr>
                                    <p:animClr clrSpc="rgb" dir="cw">
                                      <p:cBhvr>
                                        <p:cTn id="32" dur="1900" fill="hold">
                                          <p:stCondLst>
                                            <p:cond delay="100"/>
                                          </p:stCondLst>
                                        </p:cTn>
                                        <p:tgtEl>
                                          <p:spTgt spid="8"/>
                                        </p:tgtEl>
                                        <p:attrNameLst>
                                          <p:attrName>fillColor</p:attrName>
                                        </p:attrNameLst>
                                      </p:cBhvr>
                                      <p:to>
                                        <a:schemeClr val="accent2"/>
                                      </p:to>
                                    </p:animClr>
                                    <p:set>
                                      <p:cBhvr>
                                        <p:cTn id="33" dur="1900" fill="hold">
                                          <p:stCondLst>
                                            <p:cond delay="100"/>
                                          </p:stCondLst>
                                        </p:cTn>
                                        <p:tgtEl>
                                          <p:spTgt spid="8"/>
                                        </p:tgtEl>
                                        <p:attrNameLst>
                                          <p:attrName>fill.type</p:attrName>
                                        </p:attrNameLst>
                                      </p:cBhvr>
                                      <p:to>
                                        <p:strVal val="solid"/>
                                      </p:to>
                                    </p:set>
                                    <p:set>
                                      <p:cBhvr>
                                        <p:cTn id="34" dur="1900" fill="hold">
                                          <p:stCondLst>
                                            <p:cond delay="100"/>
                                          </p:stCondLst>
                                        </p:cTn>
                                        <p:tgtEl>
                                          <p:spTgt spid="8"/>
                                        </p:tgtEl>
                                        <p:attrNameLst>
                                          <p:attrName>fill.on</p:attrName>
                                        </p:attrNameLst>
                                      </p:cBhvr>
                                      <p:to>
                                        <p:strVal val="true"/>
                                      </p:to>
                                    </p:set>
                                    <p:animScale>
                                      <p:cBhvr>
                                        <p:cTn id="35" dur="200" fill="hold">
                                          <p:stCondLst>
                                            <p:cond delay="0"/>
                                          </p:stCondLst>
                                        </p:cTn>
                                        <p:tgtEl>
                                          <p:spTgt spid="8"/>
                                        </p:tgtEl>
                                      </p:cBhvr>
                                      <p:from x="100000" y="100000"/>
                                      <p:to x="100000" y="5000"/>
                                    </p:animScale>
                                    <p:animScale>
                                      <p:cBhvr>
                                        <p:cTn id="36" dur="200" fill="hold">
                                          <p:stCondLst>
                                            <p:cond delay="200"/>
                                          </p:stCondLst>
                                        </p:cTn>
                                        <p:tgtEl>
                                          <p:spTgt spid="8"/>
                                        </p:tgtEl>
                                      </p:cBhvr>
                                      <p:from x="100000" y="5000"/>
                                      <p:to x="120000" y="150000"/>
                                    </p:animScale>
                                    <p:animScale>
                                      <p:cBhvr>
                                        <p:cTn id="37" dur="600" fill="hold">
                                          <p:stCondLst>
                                            <p:cond delay="1400"/>
                                          </p:stCondLst>
                                        </p:cTn>
                                        <p:tgtEl>
                                          <p:spTgt spid="8"/>
                                        </p:tgtEl>
                                      </p:cBhvr>
                                      <p:to x="120000" y="150000"/>
                                    </p:animScale>
                                  </p:childTnLst>
                                </p:cTn>
                              </p:par>
                            </p:childTnLst>
                          </p:cTn>
                        </p:par>
                        <p:par>
                          <p:cTn id="38" fill="hold">
                            <p:stCondLst>
                              <p:cond delay="4000"/>
                            </p:stCondLst>
                            <p:childTnLst>
                              <p:par>
                                <p:cTn id="39" presetID="14" presetClass="emph" presetSubtype="0" fill="hold" grpId="0" nodeType="afterEffect">
                                  <p:stCondLst>
                                    <p:cond delay="0"/>
                                  </p:stCondLst>
                                  <p:childTnLst>
                                    <p:animClr clrSpc="rgb" dir="cw">
                                      <p:cBhvr override="childStyle">
                                        <p:cTn id="40" dur="1900" fill="hold">
                                          <p:stCondLst>
                                            <p:cond delay="100"/>
                                          </p:stCondLst>
                                        </p:cTn>
                                        <p:tgtEl>
                                          <p:spTgt spid="11"/>
                                        </p:tgtEl>
                                        <p:attrNameLst>
                                          <p:attrName>style.color</p:attrName>
                                        </p:attrNameLst>
                                      </p:cBhvr>
                                      <p:to>
                                        <a:schemeClr val="accent2"/>
                                      </p:to>
                                    </p:animClr>
                                    <p:animClr clrSpc="rgb" dir="cw">
                                      <p:cBhvr>
                                        <p:cTn id="41" dur="1900" fill="hold">
                                          <p:stCondLst>
                                            <p:cond delay="100"/>
                                          </p:stCondLst>
                                        </p:cTn>
                                        <p:tgtEl>
                                          <p:spTgt spid="11"/>
                                        </p:tgtEl>
                                        <p:attrNameLst>
                                          <p:attrName>fillColor</p:attrName>
                                        </p:attrNameLst>
                                      </p:cBhvr>
                                      <p:to>
                                        <a:schemeClr val="accent2"/>
                                      </p:to>
                                    </p:animClr>
                                    <p:set>
                                      <p:cBhvr>
                                        <p:cTn id="42" dur="1900" fill="hold">
                                          <p:stCondLst>
                                            <p:cond delay="100"/>
                                          </p:stCondLst>
                                        </p:cTn>
                                        <p:tgtEl>
                                          <p:spTgt spid="11"/>
                                        </p:tgtEl>
                                        <p:attrNameLst>
                                          <p:attrName>fill.type</p:attrName>
                                        </p:attrNameLst>
                                      </p:cBhvr>
                                      <p:to>
                                        <p:strVal val="solid"/>
                                      </p:to>
                                    </p:set>
                                    <p:set>
                                      <p:cBhvr>
                                        <p:cTn id="43" dur="1900" fill="hold">
                                          <p:stCondLst>
                                            <p:cond delay="100"/>
                                          </p:stCondLst>
                                        </p:cTn>
                                        <p:tgtEl>
                                          <p:spTgt spid="11"/>
                                        </p:tgtEl>
                                        <p:attrNameLst>
                                          <p:attrName>fill.on</p:attrName>
                                        </p:attrNameLst>
                                      </p:cBhvr>
                                      <p:to>
                                        <p:strVal val="true"/>
                                      </p:to>
                                    </p:set>
                                    <p:animScale>
                                      <p:cBhvr>
                                        <p:cTn id="44" dur="200" fill="hold">
                                          <p:stCondLst>
                                            <p:cond delay="0"/>
                                          </p:stCondLst>
                                        </p:cTn>
                                        <p:tgtEl>
                                          <p:spTgt spid="11"/>
                                        </p:tgtEl>
                                      </p:cBhvr>
                                      <p:from x="100000" y="100000"/>
                                      <p:to x="100000" y="5000"/>
                                    </p:animScale>
                                    <p:animScale>
                                      <p:cBhvr>
                                        <p:cTn id="45" dur="200" fill="hold">
                                          <p:stCondLst>
                                            <p:cond delay="200"/>
                                          </p:stCondLst>
                                        </p:cTn>
                                        <p:tgtEl>
                                          <p:spTgt spid="11"/>
                                        </p:tgtEl>
                                      </p:cBhvr>
                                      <p:from x="100000" y="5000"/>
                                      <p:to x="120000" y="150000"/>
                                    </p:animScale>
                                    <p:animScale>
                                      <p:cBhvr>
                                        <p:cTn id="46" dur="600" fill="hold">
                                          <p:stCondLst>
                                            <p:cond delay="1400"/>
                                          </p:stCondLst>
                                        </p:cTn>
                                        <p:tgtEl>
                                          <p:spTgt spid="11"/>
                                        </p:tgtEl>
                                      </p:cBhvr>
                                      <p:to x="120000" y="150000"/>
                                    </p:animScale>
                                  </p:childTnLst>
                                </p:cTn>
                              </p:par>
                              <p:par>
                                <p:cTn id="47" presetID="14" presetClass="emph" presetSubtype="0" fill="hold" nodeType="withEffect">
                                  <p:stCondLst>
                                    <p:cond delay="0"/>
                                  </p:stCondLst>
                                  <p:childTnLst>
                                    <p:animClr clrSpc="rgb" dir="cw">
                                      <p:cBhvr override="childStyle">
                                        <p:cTn id="48" dur="1900" fill="hold">
                                          <p:stCondLst>
                                            <p:cond delay="100"/>
                                          </p:stCondLst>
                                        </p:cTn>
                                        <p:tgtEl>
                                          <p:spTgt spid="10"/>
                                        </p:tgtEl>
                                        <p:attrNameLst>
                                          <p:attrName>style.color</p:attrName>
                                        </p:attrNameLst>
                                      </p:cBhvr>
                                      <p:to>
                                        <a:schemeClr val="accent2"/>
                                      </p:to>
                                    </p:animClr>
                                    <p:animClr clrSpc="rgb" dir="cw">
                                      <p:cBhvr>
                                        <p:cTn id="49" dur="1900" fill="hold">
                                          <p:stCondLst>
                                            <p:cond delay="100"/>
                                          </p:stCondLst>
                                        </p:cTn>
                                        <p:tgtEl>
                                          <p:spTgt spid="10"/>
                                        </p:tgtEl>
                                        <p:attrNameLst>
                                          <p:attrName>fillColor</p:attrName>
                                        </p:attrNameLst>
                                      </p:cBhvr>
                                      <p:to>
                                        <a:schemeClr val="accent2"/>
                                      </p:to>
                                    </p:animClr>
                                    <p:set>
                                      <p:cBhvr>
                                        <p:cTn id="50" dur="1900" fill="hold">
                                          <p:stCondLst>
                                            <p:cond delay="100"/>
                                          </p:stCondLst>
                                        </p:cTn>
                                        <p:tgtEl>
                                          <p:spTgt spid="10"/>
                                        </p:tgtEl>
                                        <p:attrNameLst>
                                          <p:attrName>fill.type</p:attrName>
                                        </p:attrNameLst>
                                      </p:cBhvr>
                                      <p:to>
                                        <p:strVal val="solid"/>
                                      </p:to>
                                    </p:set>
                                    <p:set>
                                      <p:cBhvr>
                                        <p:cTn id="51" dur="1900" fill="hold">
                                          <p:stCondLst>
                                            <p:cond delay="100"/>
                                          </p:stCondLst>
                                        </p:cTn>
                                        <p:tgtEl>
                                          <p:spTgt spid="10"/>
                                        </p:tgtEl>
                                        <p:attrNameLst>
                                          <p:attrName>fill.on</p:attrName>
                                        </p:attrNameLst>
                                      </p:cBhvr>
                                      <p:to>
                                        <p:strVal val="true"/>
                                      </p:to>
                                    </p:set>
                                    <p:animScale>
                                      <p:cBhvr>
                                        <p:cTn id="52" dur="200" fill="hold">
                                          <p:stCondLst>
                                            <p:cond delay="0"/>
                                          </p:stCondLst>
                                        </p:cTn>
                                        <p:tgtEl>
                                          <p:spTgt spid="10"/>
                                        </p:tgtEl>
                                      </p:cBhvr>
                                      <p:from x="100000" y="100000"/>
                                      <p:to x="100000" y="5000"/>
                                    </p:animScale>
                                    <p:animScale>
                                      <p:cBhvr>
                                        <p:cTn id="53" dur="200" fill="hold">
                                          <p:stCondLst>
                                            <p:cond delay="200"/>
                                          </p:stCondLst>
                                        </p:cTn>
                                        <p:tgtEl>
                                          <p:spTgt spid="10"/>
                                        </p:tgtEl>
                                      </p:cBhvr>
                                      <p:from x="100000" y="5000"/>
                                      <p:to x="120000" y="150000"/>
                                    </p:animScale>
                                    <p:animScale>
                                      <p:cBhvr>
                                        <p:cTn id="54" dur="600" fill="hold">
                                          <p:stCondLst>
                                            <p:cond delay="1400"/>
                                          </p:stCondLst>
                                        </p:cTn>
                                        <p:tgtEl>
                                          <p:spTgt spid="10"/>
                                        </p:tgtEl>
                                      </p:cBhvr>
                                      <p:to x="120000" y="150000"/>
                                    </p:animScale>
                                  </p:childTnLst>
                                </p:cTn>
                              </p:par>
                            </p:childTnLst>
                          </p:cTn>
                        </p:par>
                        <p:par>
                          <p:cTn id="55" fill="hold">
                            <p:stCondLst>
                              <p:cond delay="6000"/>
                            </p:stCondLst>
                            <p:childTnLst>
                              <p:par>
                                <p:cTn id="56" presetID="14" presetClass="emph" presetSubtype="0" fill="hold" grpId="0" nodeType="afterEffect">
                                  <p:stCondLst>
                                    <p:cond delay="0"/>
                                  </p:stCondLst>
                                  <p:childTnLst>
                                    <p:animClr clrSpc="rgb" dir="cw">
                                      <p:cBhvr override="childStyle">
                                        <p:cTn id="57" dur="1900" fill="hold">
                                          <p:stCondLst>
                                            <p:cond delay="100"/>
                                          </p:stCondLst>
                                        </p:cTn>
                                        <p:tgtEl>
                                          <p:spTgt spid="13"/>
                                        </p:tgtEl>
                                        <p:attrNameLst>
                                          <p:attrName>style.color</p:attrName>
                                        </p:attrNameLst>
                                      </p:cBhvr>
                                      <p:to>
                                        <a:schemeClr val="accent2"/>
                                      </p:to>
                                    </p:animClr>
                                    <p:animClr clrSpc="rgb" dir="cw">
                                      <p:cBhvr>
                                        <p:cTn id="58" dur="1900" fill="hold">
                                          <p:stCondLst>
                                            <p:cond delay="100"/>
                                          </p:stCondLst>
                                        </p:cTn>
                                        <p:tgtEl>
                                          <p:spTgt spid="13"/>
                                        </p:tgtEl>
                                        <p:attrNameLst>
                                          <p:attrName>fillColor</p:attrName>
                                        </p:attrNameLst>
                                      </p:cBhvr>
                                      <p:to>
                                        <a:schemeClr val="accent2"/>
                                      </p:to>
                                    </p:animClr>
                                    <p:set>
                                      <p:cBhvr>
                                        <p:cTn id="59" dur="1900" fill="hold">
                                          <p:stCondLst>
                                            <p:cond delay="100"/>
                                          </p:stCondLst>
                                        </p:cTn>
                                        <p:tgtEl>
                                          <p:spTgt spid="13"/>
                                        </p:tgtEl>
                                        <p:attrNameLst>
                                          <p:attrName>fill.type</p:attrName>
                                        </p:attrNameLst>
                                      </p:cBhvr>
                                      <p:to>
                                        <p:strVal val="solid"/>
                                      </p:to>
                                    </p:set>
                                    <p:set>
                                      <p:cBhvr>
                                        <p:cTn id="60" dur="1900" fill="hold">
                                          <p:stCondLst>
                                            <p:cond delay="100"/>
                                          </p:stCondLst>
                                        </p:cTn>
                                        <p:tgtEl>
                                          <p:spTgt spid="13"/>
                                        </p:tgtEl>
                                        <p:attrNameLst>
                                          <p:attrName>fill.on</p:attrName>
                                        </p:attrNameLst>
                                      </p:cBhvr>
                                      <p:to>
                                        <p:strVal val="true"/>
                                      </p:to>
                                    </p:set>
                                    <p:animScale>
                                      <p:cBhvr>
                                        <p:cTn id="61" dur="200" fill="hold">
                                          <p:stCondLst>
                                            <p:cond delay="0"/>
                                          </p:stCondLst>
                                        </p:cTn>
                                        <p:tgtEl>
                                          <p:spTgt spid="13"/>
                                        </p:tgtEl>
                                      </p:cBhvr>
                                      <p:from x="100000" y="100000"/>
                                      <p:to x="100000" y="5000"/>
                                    </p:animScale>
                                    <p:animScale>
                                      <p:cBhvr>
                                        <p:cTn id="62" dur="200" fill="hold">
                                          <p:stCondLst>
                                            <p:cond delay="200"/>
                                          </p:stCondLst>
                                        </p:cTn>
                                        <p:tgtEl>
                                          <p:spTgt spid="13"/>
                                        </p:tgtEl>
                                      </p:cBhvr>
                                      <p:from x="100000" y="5000"/>
                                      <p:to x="120000" y="150000"/>
                                    </p:animScale>
                                    <p:animScale>
                                      <p:cBhvr>
                                        <p:cTn id="63" dur="600" fill="hold">
                                          <p:stCondLst>
                                            <p:cond delay="1400"/>
                                          </p:stCondLst>
                                        </p:cTn>
                                        <p:tgtEl>
                                          <p:spTgt spid="13"/>
                                        </p:tgtEl>
                                      </p:cBhvr>
                                      <p:to x="120000" y="150000"/>
                                    </p:animScale>
                                  </p:childTnLst>
                                </p:cTn>
                              </p:par>
                              <p:par>
                                <p:cTn id="64" presetID="14" presetClass="emph" presetSubtype="0" fill="hold" nodeType="withEffect">
                                  <p:stCondLst>
                                    <p:cond delay="0"/>
                                  </p:stCondLst>
                                  <p:childTnLst>
                                    <p:animClr clrSpc="rgb" dir="cw">
                                      <p:cBhvr override="childStyle">
                                        <p:cTn id="65" dur="1900" fill="hold">
                                          <p:stCondLst>
                                            <p:cond delay="100"/>
                                          </p:stCondLst>
                                        </p:cTn>
                                        <p:tgtEl>
                                          <p:spTgt spid="12"/>
                                        </p:tgtEl>
                                        <p:attrNameLst>
                                          <p:attrName>style.color</p:attrName>
                                        </p:attrNameLst>
                                      </p:cBhvr>
                                      <p:to>
                                        <a:schemeClr val="accent2"/>
                                      </p:to>
                                    </p:animClr>
                                    <p:animClr clrSpc="rgb" dir="cw">
                                      <p:cBhvr>
                                        <p:cTn id="66" dur="1900" fill="hold">
                                          <p:stCondLst>
                                            <p:cond delay="100"/>
                                          </p:stCondLst>
                                        </p:cTn>
                                        <p:tgtEl>
                                          <p:spTgt spid="12"/>
                                        </p:tgtEl>
                                        <p:attrNameLst>
                                          <p:attrName>fillColor</p:attrName>
                                        </p:attrNameLst>
                                      </p:cBhvr>
                                      <p:to>
                                        <a:schemeClr val="accent2"/>
                                      </p:to>
                                    </p:animClr>
                                    <p:set>
                                      <p:cBhvr>
                                        <p:cTn id="67" dur="1900" fill="hold">
                                          <p:stCondLst>
                                            <p:cond delay="100"/>
                                          </p:stCondLst>
                                        </p:cTn>
                                        <p:tgtEl>
                                          <p:spTgt spid="12"/>
                                        </p:tgtEl>
                                        <p:attrNameLst>
                                          <p:attrName>fill.type</p:attrName>
                                        </p:attrNameLst>
                                      </p:cBhvr>
                                      <p:to>
                                        <p:strVal val="solid"/>
                                      </p:to>
                                    </p:set>
                                    <p:set>
                                      <p:cBhvr>
                                        <p:cTn id="68" dur="1900" fill="hold">
                                          <p:stCondLst>
                                            <p:cond delay="100"/>
                                          </p:stCondLst>
                                        </p:cTn>
                                        <p:tgtEl>
                                          <p:spTgt spid="12"/>
                                        </p:tgtEl>
                                        <p:attrNameLst>
                                          <p:attrName>fill.on</p:attrName>
                                        </p:attrNameLst>
                                      </p:cBhvr>
                                      <p:to>
                                        <p:strVal val="true"/>
                                      </p:to>
                                    </p:set>
                                    <p:animScale>
                                      <p:cBhvr>
                                        <p:cTn id="69" dur="200" fill="hold">
                                          <p:stCondLst>
                                            <p:cond delay="0"/>
                                          </p:stCondLst>
                                        </p:cTn>
                                        <p:tgtEl>
                                          <p:spTgt spid="12"/>
                                        </p:tgtEl>
                                      </p:cBhvr>
                                      <p:from x="100000" y="100000"/>
                                      <p:to x="100000" y="5000"/>
                                    </p:animScale>
                                    <p:animScale>
                                      <p:cBhvr>
                                        <p:cTn id="70" dur="200" fill="hold">
                                          <p:stCondLst>
                                            <p:cond delay="200"/>
                                          </p:stCondLst>
                                        </p:cTn>
                                        <p:tgtEl>
                                          <p:spTgt spid="12"/>
                                        </p:tgtEl>
                                      </p:cBhvr>
                                      <p:from x="100000" y="5000"/>
                                      <p:to x="120000" y="150000"/>
                                    </p:animScale>
                                    <p:animScale>
                                      <p:cBhvr>
                                        <p:cTn id="71" dur="600" fill="hold">
                                          <p:stCondLst>
                                            <p:cond delay="1400"/>
                                          </p:stCondLst>
                                        </p:cTn>
                                        <p:tgtEl>
                                          <p:spTgt spid="1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381000" y="1295399"/>
            <a:ext cx="1143000" cy="762000"/>
          </a:xfrm>
          <a:prstGeom prst="flowChartDocumen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On Balance Sheet</a:t>
            </a:r>
            <a:endParaRPr lang="fa-IR" sz="1500" dirty="0">
              <a:latin typeface="Times New Roman" pitchFamily="18" charset="0"/>
              <a:cs typeface="Times New Roman" pitchFamily="18" charset="0"/>
            </a:endParaRPr>
          </a:p>
        </p:txBody>
      </p:sp>
      <p:sp>
        <p:nvSpPr>
          <p:cNvPr id="5" name="Flowchart: Document 4"/>
          <p:cNvSpPr/>
          <p:nvPr/>
        </p:nvSpPr>
        <p:spPr>
          <a:xfrm>
            <a:off x="381000" y="3733799"/>
            <a:ext cx="1143000" cy="762000"/>
          </a:xfrm>
          <a:prstGeom prst="flowChartDocumen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Off Balance Sheet</a:t>
            </a:r>
            <a:endParaRPr lang="fa-IR" sz="1500" dirty="0">
              <a:latin typeface="Times New Roman" pitchFamily="18" charset="0"/>
              <a:cs typeface="Times New Roman" pitchFamily="18" charset="0"/>
            </a:endParaRPr>
          </a:p>
        </p:txBody>
      </p:sp>
      <p:sp>
        <p:nvSpPr>
          <p:cNvPr id="6" name="Flowchart: Predefined Process 5"/>
          <p:cNvSpPr/>
          <p:nvPr/>
        </p:nvSpPr>
        <p:spPr>
          <a:xfrm>
            <a:off x="1981200" y="533399"/>
            <a:ext cx="1676400" cy="914400"/>
          </a:xfrm>
          <a:prstGeom prst="flowChartPredefined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On Balance Sheet Related Cash Inflow </a:t>
            </a:r>
            <a:endParaRPr lang="fa-IR" sz="1500" dirty="0">
              <a:latin typeface="Times New Roman" pitchFamily="18" charset="0"/>
              <a:cs typeface="Times New Roman" pitchFamily="18" charset="0"/>
            </a:endParaRPr>
          </a:p>
        </p:txBody>
      </p:sp>
      <p:sp>
        <p:nvSpPr>
          <p:cNvPr id="7" name="Flowchart: Predefined Process 6"/>
          <p:cNvSpPr/>
          <p:nvPr/>
        </p:nvSpPr>
        <p:spPr>
          <a:xfrm>
            <a:off x="1981200" y="2971799"/>
            <a:ext cx="1676400" cy="914400"/>
          </a:xfrm>
          <a:prstGeom prst="flowChartPredefined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Off Balance Sheet Related Cash Inflow </a:t>
            </a:r>
            <a:endParaRPr lang="fa-IR" sz="1500" dirty="0">
              <a:latin typeface="Times New Roman" pitchFamily="18" charset="0"/>
              <a:cs typeface="Times New Roman" pitchFamily="18" charset="0"/>
            </a:endParaRPr>
          </a:p>
        </p:txBody>
      </p:sp>
      <p:sp>
        <p:nvSpPr>
          <p:cNvPr id="8" name="Flowchart: Predefined Process 7"/>
          <p:cNvSpPr/>
          <p:nvPr/>
        </p:nvSpPr>
        <p:spPr>
          <a:xfrm>
            <a:off x="1981200" y="1828799"/>
            <a:ext cx="1676400" cy="914400"/>
          </a:xfrm>
          <a:prstGeom prst="flowChartPredefined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On Balance Sheet Related Cash Outflow </a:t>
            </a:r>
            <a:endParaRPr lang="fa-IR" sz="1500" dirty="0">
              <a:latin typeface="Times New Roman" pitchFamily="18" charset="0"/>
              <a:cs typeface="Times New Roman" pitchFamily="18" charset="0"/>
            </a:endParaRPr>
          </a:p>
        </p:txBody>
      </p:sp>
      <p:sp>
        <p:nvSpPr>
          <p:cNvPr id="9" name="Flowchart: Predefined Process 8"/>
          <p:cNvSpPr/>
          <p:nvPr/>
        </p:nvSpPr>
        <p:spPr>
          <a:xfrm>
            <a:off x="1981200" y="4267199"/>
            <a:ext cx="1676400" cy="914400"/>
          </a:xfrm>
          <a:prstGeom prst="flowChartPredefined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Off Balance Sheet Related Cash Outflow </a:t>
            </a:r>
            <a:endParaRPr lang="fa-IR" sz="1500" dirty="0">
              <a:latin typeface="Times New Roman" pitchFamily="18" charset="0"/>
              <a:cs typeface="Times New Roman" pitchFamily="18" charset="0"/>
            </a:endParaRPr>
          </a:p>
        </p:txBody>
      </p:sp>
      <p:cxnSp>
        <p:nvCxnSpPr>
          <p:cNvPr id="10" name="Elbow Connector 9"/>
          <p:cNvCxnSpPr>
            <a:stCxn id="4" idx="3"/>
            <a:endCxn id="8" idx="1"/>
          </p:cNvCxnSpPr>
          <p:nvPr/>
        </p:nvCxnSpPr>
        <p:spPr>
          <a:xfrm>
            <a:off x="1524000" y="1676399"/>
            <a:ext cx="457200" cy="6096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hape 18"/>
          <p:cNvCxnSpPr>
            <a:stCxn id="4" idx="3"/>
            <a:endCxn id="6" idx="1"/>
          </p:cNvCxnSpPr>
          <p:nvPr/>
        </p:nvCxnSpPr>
        <p:spPr>
          <a:xfrm flipV="1">
            <a:off x="1524000" y="990599"/>
            <a:ext cx="457200" cy="685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hape 11"/>
          <p:cNvCxnSpPr>
            <a:stCxn id="6" idx="3"/>
          </p:cNvCxnSpPr>
          <p:nvPr/>
        </p:nvCxnSpPr>
        <p:spPr>
          <a:xfrm>
            <a:off x="3657600" y="990599"/>
            <a:ext cx="228600" cy="12954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p:cNvCxnSpPr>
          <p:nvPr/>
        </p:nvCxnSpPr>
        <p:spPr>
          <a:xfrm>
            <a:off x="3657600" y="2285999"/>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hape 55"/>
          <p:cNvCxnSpPr>
            <a:stCxn id="5" idx="3"/>
            <a:endCxn id="7" idx="1"/>
          </p:cNvCxnSpPr>
          <p:nvPr/>
        </p:nvCxnSpPr>
        <p:spPr>
          <a:xfrm flipV="1">
            <a:off x="1524000" y="3428999"/>
            <a:ext cx="457200" cy="685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5" idx="3"/>
            <a:endCxn id="9" idx="1"/>
          </p:cNvCxnSpPr>
          <p:nvPr/>
        </p:nvCxnSpPr>
        <p:spPr>
          <a:xfrm>
            <a:off x="1524000" y="4114799"/>
            <a:ext cx="457200" cy="6096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hape 15"/>
          <p:cNvCxnSpPr/>
          <p:nvPr/>
        </p:nvCxnSpPr>
        <p:spPr>
          <a:xfrm>
            <a:off x="3657600" y="3428999"/>
            <a:ext cx="228600" cy="12954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57600" y="4724399"/>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hape 17"/>
          <p:cNvCxnSpPr/>
          <p:nvPr/>
        </p:nvCxnSpPr>
        <p:spPr>
          <a:xfrm>
            <a:off x="3886200" y="1676399"/>
            <a:ext cx="304800" cy="12954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86200" y="4189411"/>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3582194" y="3580605"/>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91000" y="2514599"/>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lowchart: Predefined Process 21"/>
          <p:cNvSpPr/>
          <p:nvPr/>
        </p:nvSpPr>
        <p:spPr>
          <a:xfrm>
            <a:off x="4419600" y="2057399"/>
            <a:ext cx="1219200" cy="914400"/>
          </a:xfrm>
          <a:prstGeom prst="flowChartPredefined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Expected Liquidity Gap</a:t>
            </a:r>
            <a:endParaRPr lang="fa-IR" sz="1500" dirty="0">
              <a:latin typeface="Times New Roman" pitchFamily="18" charset="0"/>
              <a:cs typeface="Times New Roman" pitchFamily="18" charset="0"/>
            </a:endParaRPr>
          </a:p>
        </p:txBody>
      </p:sp>
      <p:sp>
        <p:nvSpPr>
          <p:cNvPr id="23" name="Flowchart: Predefined Process 22"/>
          <p:cNvSpPr/>
          <p:nvPr/>
        </p:nvSpPr>
        <p:spPr>
          <a:xfrm>
            <a:off x="4419600" y="3047999"/>
            <a:ext cx="1219200" cy="914400"/>
          </a:xfrm>
          <a:prstGeom prst="flowChartPredefined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Liquidity Gap Volatility</a:t>
            </a:r>
            <a:endParaRPr lang="fa-IR" sz="1500" dirty="0">
              <a:latin typeface="Times New Roman" pitchFamily="18" charset="0"/>
              <a:cs typeface="Times New Roman" pitchFamily="18" charset="0"/>
            </a:endParaRPr>
          </a:p>
        </p:txBody>
      </p:sp>
      <p:cxnSp>
        <p:nvCxnSpPr>
          <p:cNvPr id="24" name="Straight Arrow Connector 23"/>
          <p:cNvCxnSpPr/>
          <p:nvPr/>
        </p:nvCxnSpPr>
        <p:spPr>
          <a:xfrm>
            <a:off x="4191000" y="3503611"/>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Predefined Process 24"/>
          <p:cNvSpPr/>
          <p:nvPr/>
        </p:nvSpPr>
        <p:spPr>
          <a:xfrm>
            <a:off x="5943600" y="2590799"/>
            <a:ext cx="914400" cy="914400"/>
          </a:xfrm>
          <a:prstGeom prst="flowChartPredefined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err="1" smtClean="0">
                <a:latin typeface="Times New Roman" pitchFamily="18" charset="0"/>
                <a:cs typeface="Times New Roman" pitchFamily="18" charset="0"/>
              </a:rPr>
              <a:t>CFaR</a:t>
            </a:r>
            <a:endParaRPr lang="en-US" sz="1500" dirty="0" smtClean="0">
              <a:latin typeface="Times New Roman" pitchFamily="18" charset="0"/>
              <a:cs typeface="Times New Roman" pitchFamily="18" charset="0"/>
            </a:endParaRPr>
          </a:p>
          <a:p>
            <a:pPr algn="ctr"/>
            <a:r>
              <a:rPr lang="en-US" sz="1500" dirty="0" err="1" smtClean="0">
                <a:latin typeface="Times New Roman" pitchFamily="18" charset="0"/>
                <a:cs typeface="Times New Roman" pitchFamily="18" charset="0"/>
              </a:rPr>
              <a:t>LaR</a:t>
            </a:r>
            <a:endParaRPr lang="en-US" sz="1500" dirty="0" smtClean="0">
              <a:latin typeface="Times New Roman" pitchFamily="18" charset="0"/>
              <a:cs typeface="Times New Roman" pitchFamily="18" charset="0"/>
            </a:endParaRPr>
          </a:p>
          <a:p>
            <a:pPr algn="ctr"/>
            <a:r>
              <a:rPr lang="en-US" sz="1500" dirty="0" smtClean="0">
                <a:latin typeface="Times New Roman" pitchFamily="18" charset="0"/>
                <a:cs typeface="Times New Roman" pitchFamily="18" charset="0"/>
              </a:rPr>
              <a:t>ES</a:t>
            </a:r>
            <a:endParaRPr lang="fa-IR" sz="1500" dirty="0">
              <a:latin typeface="Times New Roman" pitchFamily="18" charset="0"/>
              <a:cs typeface="Times New Roman" pitchFamily="18" charset="0"/>
            </a:endParaRPr>
          </a:p>
        </p:txBody>
      </p:sp>
      <p:cxnSp>
        <p:nvCxnSpPr>
          <p:cNvPr id="26" name="Shape 187"/>
          <p:cNvCxnSpPr>
            <a:stCxn id="22" idx="3"/>
            <a:endCxn id="25" idx="1"/>
          </p:cNvCxnSpPr>
          <p:nvPr/>
        </p:nvCxnSpPr>
        <p:spPr>
          <a:xfrm>
            <a:off x="5638800" y="2514599"/>
            <a:ext cx="304800" cy="5334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3" idx="3"/>
            <a:endCxn id="25" idx="1"/>
          </p:cNvCxnSpPr>
          <p:nvPr/>
        </p:nvCxnSpPr>
        <p:spPr>
          <a:xfrm flipV="1">
            <a:off x="5638800" y="3047999"/>
            <a:ext cx="304800" cy="457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Flowchart: Document 27"/>
          <p:cNvSpPr/>
          <p:nvPr/>
        </p:nvSpPr>
        <p:spPr>
          <a:xfrm>
            <a:off x="7010400" y="2666999"/>
            <a:ext cx="685800" cy="762000"/>
          </a:xfrm>
          <a:prstGeom prst="flowChartDocumen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Stress Factor</a:t>
            </a:r>
            <a:endParaRPr lang="fa-IR" sz="1500" dirty="0">
              <a:latin typeface="Times New Roman" pitchFamily="18" charset="0"/>
              <a:cs typeface="Times New Roman" pitchFamily="18" charset="0"/>
            </a:endParaRPr>
          </a:p>
        </p:txBody>
      </p:sp>
      <p:cxnSp>
        <p:nvCxnSpPr>
          <p:cNvPr id="29" name="Shape 197"/>
          <p:cNvCxnSpPr/>
          <p:nvPr/>
        </p:nvCxnSpPr>
        <p:spPr>
          <a:xfrm rot="16200000" flipH="1">
            <a:off x="3943350" y="-666751"/>
            <a:ext cx="2133600" cy="4533900"/>
          </a:xfrm>
          <a:prstGeom prst="bentConnector3">
            <a:avLst>
              <a:gd name="adj1" fmla="val -751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199"/>
          <p:cNvCxnSpPr/>
          <p:nvPr/>
        </p:nvCxnSpPr>
        <p:spPr>
          <a:xfrm rot="5400000" flipH="1" flipV="1">
            <a:off x="4108662" y="2013161"/>
            <a:ext cx="1802977" cy="4533900"/>
          </a:xfrm>
          <a:prstGeom prst="bentConnector3">
            <a:avLst>
              <a:gd name="adj1" fmla="val -662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lowchart: Predefined Process 30"/>
          <p:cNvSpPr/>
          <p:nvPr/>
        </p:nvSpPr>
        <p:spPr>
          <a:xfrm>
            <a:off x="7391400" y="3809999"/>
            <a:ext cx="1905000" cy="914400"/>
          </a:xfrm>
          <a:prstGeom prst="flowChartPredefined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500" dirty="0" smtClean="0">
                <a:latin typeface="Times New Roman" pitchFamily="18" charset="0"/>
                <a:cs typeface="Times New Roman" pitchFamily="18" charset="0"/>
              </a:rPr>
              <a:t>Stress-Adjusted Liquidity Gap</a:t>
            </a:r>
            <a:endParaRPr lang="fa-IR" sz="1500" dirty="0">
              <a:latin typeface="Times New Roman" pitchFamily="18" charset="0"/>
              <a:cs typeface="Times New Roman" pitchFamily="18" charset="0"/>
            </a:endParaRPr>
          </a:p>
        </p:txBody>
      </p:sp>
      <p:cxnSp>
        <p:nvCxnSpPr>
          <p:cNvPr id="32" name="Shape 31"/>
          <p:cNvCxnSpPr>
            <a:stCxn id="28" idx="3"/>
            <a:endCxn id="31" idx="0"/>
          </p:cNvCxnSpPr>
          <p:nvPr/>
        </p:nvCxnSpPr>
        <p:spPr>
          <a:xfrm>
            <a:off x="7696200" y="3047999"/>
            <a:ext cx="647700" cy="7620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itle 34"/>
          <p:cNvSpPr>
            <a:spLocks noGrp="1"/>
          </p:cNvSpPr>
          <p:nvPr>
            <p:ph type="title"/>
          </p:nvPr>
        </p:nvSpPr>
        <p:spPr>
          <a:xfrm>
            <a:off x="762000" y="5410200"/>
            <a:ext cx="7772400" cy="719137"/>
          </a:xfrm>
        </p:spPr>
        <p:txBody>
          <a:bodyPr/>
          <a:lstStyle/>
          <a:p>
            <a:pPr algn="ctr"/>
            <a:r>
              <a:rPr lang="fa-IR" b="0" dirty="0" smtClean="0"/>
              <a:t>چارچوب رویکرد پیش‌بینی جریان‌های نقد</a:t>
            </a:r>
            <a:endParaRPr lang="fa-IR" dirty="0"/>
          </a:p>
        </p:txBody>
      </p:sp>
      <p:sp>
        <p:nvSpPr>
          <p:cNvPr id="33" name="Slide Number Placeholder 32"/>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5313161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029200"/>
            <a:ext cx="8183880" cy="1051560"/>
          </a:xfrm>
        </p:spPr>
        <p:txBody>
          <a:bodyPr/>
          <a:lstStyle/>
          <a:p>
            <a:pPr algn="ctr"/>
            <a:r>
              <a:rPr lang="fa-IR" b="0" dirty="0" smtClean="0"/>
              <a:t>شاخص‌های نقدینگی</a:t>
            </a:r>
            <a:endParaRPr lang="fa-IR" b="0" dirty="0"/>
          </a:p>
        </p:txBody>
      </p:sp>
      <p:sp>
        <p:nvSpPr>
          <p:cNvPr id="6" name="Freeform 5"/>
          <p:cNvSpPr/>
          <p:nvPr/>
        </p:nvSpPr>
        <p:spPr>
          <a:xfrm>
            <a:off x="1868230" y="2118788"/>
            <a:ext cx="2556364" cy="1705094"/>
          </a:xfrm>
          <a:custGeom>
            <a:avLst/>
            <a:gdLst>
              <a:gd name="connsiteX0" fmla="*/ 0 w 2556364"/>
              <a:gd name="connsiteY0" fmla="*/ 0 h 1705094"/>
              <a:gd name="connsiteX1" fmla="*/ 2556364 w 2556364"/>
              <a:gd name="connsiteY1" fmla="*/ 0 h 1705094"/>
              <a:gd name="connsiteX2" fmla="*/ 2556364 w 2556364"/>
              <a:gd name="connsiteY2" fmla="*/ 1705094 h 1705094"/>
              <a:gd name="connsiteX3" fmla="*/ 0 w 2556364"/>
              <a:gd name="connsiteY3" fmla="*/ 1705094 h 1705094"/>
              <a:gd name="connsiteX4" fmla="*/ 0 w 2556364"/>
              <a:gd name="connsiteY4" fmla="*/ 0 h 170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364" h="1705094">
                <a:moveTo>
                  <a:pt x="0" y="0"/>
                </a:moveTo>
                <a:lnTo>
                  <a:pt x="2556364" y="0"/>
                </a:lnTo>
                <a:lnTo>
                  <a:pt x="2556364" y="1705094"/>
                </a:lnTo>
                <a:lnTo>
                  <a:pt x="0" y="1705094"/>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9018" tIns="241808" rIns="241809" bIns="241808" numCol="1" spcCol="1270" anchor="ctr" anchorCtr="0">
            <a:noAutofit/>
          </a:bodyPr>
          <a:lstStyle/>
          <a:p>
            <a:pPr lvl="0" algn="ctr" defTabSz="1511300" rtl="1">
              <a:spcBef>
                <a:spcPct val="0"/>
              </a:spcBef>
              <a:spcAft>
                <a:spcPct val="35000"/>
              </a:spcAft>
            </a:pPr>
            <a:r>
              <a:rPr lang="fa-IR" sz="3400" i="0" kern="1200" baseline="0" dirty="0" smtClean="0">
                <a:cs typeface="B Titr" pitchFamily="2" charset="-78"/>
              </a:rPr>
              <a:t>نسبت‌های نقدینگی</a:t>
            </a:r>
            <a:endParaRPr lang="fa-IR" sz="3400" i="0" kern="1200" dirty="0">
              <a:cs typeface="B Titr" pitchFamily="2" charset="-78"/>
            </a:endParaRPr>
          </a:p>
        </p:txBody>
      </p:sp>
      <p:sp>
        <p:nvSpPr>
          <p:cNvPr id="7" name="Freeform 6"/>
          <p:cNvSpPr/>
          <p:nvPr/>
        </p:nvSpPr>
        <p:spPr>
          <a:xfrm>
            <a:off x="504836" y="1437091"/>
            <a:ext cx="1704242" cy="1704242"/>
          </a:xfrm>
          <a:custGeom>
            <a:avLst/>
            <a:gdLst>
              <a:gd name="connsiteX0" fmla="*/ 0 w 1704242"/>
              <a:gd name="connsiteY0" fmla="*/ 852121 h 1704242"/>
              <a:gd name="connsiteX1" fmla="*/ 249581 w 1704242"/>
              <a:gd name="connsiteY1" fmla="*/ 249581 h 1704242"/>
              <a:gd name="connsiteX2" fmla="*/ 852122 w 1704242"/>
              <a:gd name="connsiteY2" fmla="*/ 1 h 1704242"/>
              <a:gd name="connsiteX3" fmla="*/ 1454662 w 1704242"/>
              <a:gd name="connsiteY3" fmla="*/ 249582 h 1704242"/>
              <a:gd name="connsiteX4" fmla="*/ 1704242 w 1704242"/>
              <a:gd name="connsiteY4" fmla="*/ 852123 h 1704242"/>
              <a:gd name="connsiteX5" fmla="*/ 1454661 w 1704242"/>
              <a:gd name="connsiteY5" fmla="*/ 1454664 h 1704242"/>
              <a:gd name="connsiteX6" fmla="*/ 852120 w 1704242"/>
              <a:gd name="connsiteY6" fmla="*/ 1704244 h 1704242"/>
              <a:gd name="connsiteX7" fmla="*/ 249579 w 1704242"/>
              <a:gd name="connsiteY7" fmla="*/ 1454663 h 1704242"/>
              <a:gd name="connsiteX8" fmla="*/ -1 w 1704242"/>
              <a:gd name="connsiteY8" fmla="*/ 852122 h 1704242"/>
              <a:gd name="connsiteX9" fmla="*/ 0 w 1704242"/>
              <a:gd name="connsiteY9" fmla="*/ 852121 h 170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242" h="1704242">
                <a:moveTo>
                  <a:pt x="0" y="852121"/>
                </a:moveTo>
                <a:cubicBezTo>
                  <a:pt x="0" y="626124"/>
                  <a:pt x="89777" y="409384"/>
                  <a:pt x="249581" y="249581"/>
                </a:cubicBezTo>
                <a:cubicBezTo>
                  <a:pt x="409385" y="89777"/>
                  <a:pt x="626126" y="1"/>
                  <a:pt x="852122" y="1"/>
                </a:cubicBezTo>
                <a:cubicBezTo>
                  <a:pt x="1078119" y="1"/>
                  <a:pt x="1294859" y="89778"/>
                  <a:pt x="1454662" y="249582"/>
                </a:cubicBezTo>
                <a:cubicBezTo>
                  <a:pt x="1614466" y="409386"/>
                  <a:pt x="1704242" y="626127"/>
                  <a:pt x="1704242" y="852123"/>
                </a:cubicBezTo>
                <a:cubicBezTo>
                  <a:pt x="1704242" y="1078120"/>
                  <a:pt x="1614465" y="1294860"/>
                  <a:pt x="1454661" y="1454664"/>
                </a:cubicBezTo>
                <a:cubicBezTo>
                  <a:pt x="1294857" y="1614468"/>
                  <a:pt x="1078117" y="1704244"/>
                  <a:pt x="852120" y="1704244"/>
                </a:cubicBezTo>
                <a:cubicBezTo>
                  <a:pt x="626123" y="1704244"/>
                  <a:pt x="409383" y="1614467"/>
                  <a:pt x="249579" y="1454663"/>
                </a:cubicBezTo>
                <a:cubicBezTo>
                  <a:pt x="89775" y="1294859"/>
                  <a:pt x="-1" y="1078119"/>
                  <a:pt x="-1" y="852122"/>
                </a:cubicBezTo>
                <a:lnTo>
                  <a:pt x="0" y="85212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9581" tIns="249580" rIns="249581" bIns="249580" numCol="1" spcCol="1270" anchor="ctr" anchorCtr="0">
            <a:noAutofit/>
          </a:bodyPr>
          <a:lstStyle/>
          <a:p>
            <a:pPr lvl="0" algn="ctr" defTabSz="1066800" rtl="1">
              <a:spcBef>
                <a:spcPct val="0"/>
              </a:spcBef>
              <a:spcAft>
                <a:spcPct val="35000"/>
              </a:spcAft>
            </a:pPr>
            <a:r>
              <a:rPr lang="fa-IR" sz="2400" kern="1200" dirty="0" smtClean="0">
                <a:cs typeface="B Titr" pitchFamily="2" charset="-78"/>
              </a:rPr>
              <a:t>متغیرهای درون‌زا</a:t>
            </a:r>
            <a:endParaRPr lang="en-US" sz="2400" i="1" kern="1200" baseline="0" dirty="0">
              <a:cs typeface="B Titr" pitchFamily="2" charset="-78"/>
            </a:endParaRPr>
          </a:p>
        </p:txBody>
      </p:sp>
      <p:sp>
        <p:nvSpPr>
          <p:cNvPr id="8" name="Freeform 7"/>
          <p:cNvSpPr/>
          <p:nvPr/>
        </p:nvSpPr>
        <p:spPr>
          <a:xfrm>
            <a:off x="6128837" y="2118788"/>
            <a:ext cx="2556364" cy="1705094"/>
          </a:xfrm>
          <a:custGeom>
            <a:avLst/>
            <a:gdLst>
              <a:gd name="connsiteX0" fmla="*/ 0 w 2556364"/>
              <a:gd name="connsiteY0" fmla="*/ 0 h 1705094"/>
              <a:gd name="connsiteX1" fmla="*/ 2556364 w 2556364"/>
              <a:gd name="connsiteY1" fmla="*/ 0 h 1705094"/>
              <a:gd name="connsiteX2" fmla="*/ 2556364 w 2556364"/>
              <a:gd name="connsiteY2" fmla="*/ 1705094 h 1705094"/>
              <a:gd name="connsiteX3" fmla="*/ 0 w 2556364"/>
              <a:gd name="connsiteY3" fmla="*/ 1705094 h 1705094"/>
              <a:gd name="connsiteX4" fmla="*/ 0 w 2556364"/>
              <a:gd name="connsiteY4" fmla="*/ 0 h 170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364" h="1705094">
                <a:moveTo>
                  <a:pt x="0" y="0"/>
                </a:moveTo>
                <a:lnTo>
                  <a:pt x="2556364" y="0"/>
                </a:lnTo>
                <a:lnTo>
                  <a:pt x="2556364" y="1705094"/>
                </a:lnTo>
                <a:lnTo>
                  <a:pt x="0" y="1705094"/>
                </a:lnTo>
                <a:lnTo>
                  <a:pt x="0" y="0"/>
                </a:lnTo>
                <a:close/>
              </a:path>
            </a:pathLst>
          </a:custGeom>
        </p:spPr>
        <p:style>
          <a:lnRef idx="2">
            <a:schemeClr val="accent2">
              <a:tint val="40000"/>
              <a:alpha val="90000"/>
              <a:hueOff val="-8695070"/>
              <a:satOff val="-10141"/>
              <a:lumOff val="-1691"/>
              <a:alphaOff val="0"/>
            </a:schemeClr>
          </a:lnRef>
          <a:fillRef idx="1">
            <a:schemeClr val="accent2">
              <a:tint val="40000"/>
              <a:alpha val="90000"/>
              <a:hueOff val="-8695070"/>
              <a:satOff val="-10141"/>
              <a:lumOff val="-1691"/>
              <a:alphaOff val="0"/>
            </a:schemeClr>
          </a:fillRef>
          <a:effectRef idx="0">
            <a:schemeClr val="accent2">
              <a:tint val="40000"/>
              <a:alpha val="90000"/>
              <a:hueOff val="-8695070"/>
              <a:satOff val="-10141"/>
              <a:lumOff val="-1691"/>
              <a:alphaOff val="0"/>
            </a:schemeClr>
          </a:effectRef>
          <a:fontRef idx="minor">
            <a:schemeClr val="dk1">
              <a:hueOff val="0"/>
              <a:satOff val="0"/>
              <a:lumOff val="0"/>
              <a:alphaOff val="0"/>
            </a:schemeClr>
          </a:fontRef>
        </p:style>
        <p:txBody>
          <a:bodyPr spcFirstLastPara="0" vert="horz" wrap="square" lIns="409018" tIns="241808" rIns="241809" bIns="241808" numCol="1" spcCol="1270" anchor="ctr" anchorCtr="0">
            <a:noAutofit/>
          </a:bodyPr>
          <a:lstStyle/>
          <a:p>
            <a:pPr lvl="0" algn="ctr" defTabSz="1511300" rtl="1">
              <a:spcBef>
                <a:spcPct val="0"/>
              </a:spcBef>
              <a:spcAft>
                <a:spcPct val="35000"/>
              </a:spcAft>
            </a:pPr>
            <a:r>
              <a:rPr lang="fa-IR" sz="3400" kern="1200" dirty="0" smtClean="0">
                <a:cs typeface="B Titr" pitchFamily="2" charset="-78"/>
              </a:rPr>
              <a:t>متغیرهای کلان اقتصادی</a:t>
            </a:r>
            <a:endParaRPr lang="fa-IR" sz="3400" kern="1200" dirty="0">
              <a:cs typeface="B Titr" pitchFamily="2" charset="-78"/>
            </a:endParaRPr>
          </a:p>
        </p:txBody>
      </p:sp>
      <p:sp>
        <p:nvSpPr>
          <p:cNvPr id="9" name="Freeform 8"/>
          <p:cNvSpPr/>
          <p:nvPr/>
        </p:nvSpPr>
        <p:spPr>
          <a:xfrm>
            <a:off x="4765443" y="1437091"/>
            <a:ext cx="1704242" cy="1704242"/>
          </a:xfrm>
          <a:custGeom>
            <a:avLst/>
            <a:gdLst>
              <a:gd name="connsiteX0" fmla="*/ 0 w 1704242"/>
              <a:gd name="connsiteY0" fmla="*/ 852121 h 1704242"/>
              <a:gd name="connsiteX1" fmla="*/ 249581 w 1704242"/>
              <a:gd name="connsiteY1" fmla="*/ 249581 h 1704242"/>
              <a:gd name="connsiteX2" fmla="*/ 852122 w 1704242"/>
              <a:gd name="connsiteY2" fmla="*/ 1 h 1704242"/>
              <a:gd name="connsiteX3" fmla="*/ 1454662 w 1704242"/>
              <a:gd name="connsiteY3" fmla="*/ 249582 h 1704242"/>
              <a:gd name="connsiteX4" fmla="*/ 1704242 w 1704242"/>
              <a:gd name="connsiteY4" fmla="*/ 852123 h 1704242"/>
              <a:gd name="connsiteX5" fmla="*/ 1454661 w 1704242"/>
              <a:gd name="connsiteY5" fmla="*/ 1454664 h 1704242"/>
              <a:gd name="connsiteX6" fmla="*/ 852120 w 1704242"/>
              <a:gd name="connsiteY6" fmla="*/ 1704244 h 1704242"/>
              <a:gd name="connsiteX7" fmla="*/ 249579 w 1704242"/>
              <a:gd name="connsiteY7" fmla="*/ 1454663 h 1704242"/>
              <a:gd name="connsiteX8" fmla="*/ -1 w 1704242"/>
              <a:gd name="connsiteY8" fmla="*/ 852122 h 1704242"/>
              <a:gd name="connsiteX9" fmla="*/ 0 w 1704242"/>
              <a:gd name="connsiteY9" fmla="*/ 852121 h 170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242" h="1704242">
                <a:moveTo>
                  <a:pt x="0" y="852121"/>
                </a:moveTo>
                <a:cubicBezTo>
                  <a:pt x="0" y="626124"/>
                  <a:pt x="89777" y="409384"/>
                  <a:pt x="249581" y="249581"/>
                </a:cubicBezTo>
                <a:cubicBezTo>
                  <a:pt x="409385" y="89777"/>
                  <a:pt x="626126" y="1"/>
                  <a:pt x="852122" y="1"/>
                </a:cubicBezTo>
                <a:cubicBezTo>
                  <a:pt x="1078119" y="1"/>
                  <a:pt x="1294859" y="89778"/>
                  <a:pt x="1454662" y="249582"/>
                </a:cubicBezTo>
                <a:cubicBezTo>
                  <a:pt x="1614466" y="409386"/>
                  <a:pt x="1704242" y="626127"/>
                  <a:pt x="1704242" y="852123"/>
                </a:cubicBezTo>
                <a:cubicBezTo>
                  <a:pt x="1704242" y="1078120"/>
                  <a:pt x="1614465" y="1294860"/>
                  <a:pt x="1454661" y="1454664"/>
                </a:cubicBezTo>
                <a:cubicBezTo>
                  <a:pt x="1294857" y="1614468"/>
                  <a:pt x="1078117" y="1704244"/>
                  <a:pt x="852120" y="1704244"/>
                </a:cubicBezTo>
                <a:cubicBezTo>
                  <a:pt x="626123" y="1704244"/>
                  <a:pt x="409383" y="1614467"/>
                  <a:pt x="249579" y="1454663"/>
                </a:cubicBezTo>
                <a:cubicBezTo>
                  <a:pt x="89775" y="1294859"/>
                  <a:pt x="-1" y="1078119"/>
                  <a:pt x="-1" y="852122"/>
                </a:cubicBezTo>
                <a:lnTo>
                  <a:pt x="0" y="852121"/>
                </a:lnTo>
                <a:close/>
              </a:path>
            </a:pathLst>
          </a:custGeom>
        </p:spPr>
        <p:style>
          <a:lnRef idx="2">
            <a:schemeClr val="lt1">
              <a:hueOff val="0"/>
              <a:satOff val="0"/>
              <a:lumOff val="0"/>
              <a:alphaOff val="0"/>
            </a:schemeClr>
          </a:lnRef>
          <a:fillRef idx="1">
            <a:schemeClr val="accent2">
              <a:hueOff val="-9067202"/>
              <a:satOff val="5236"/>
              <a:lumOff val="-9607"/>
              <a:alphaOff val="0"/>
            </a:schemeClr>
          </a:fillRef>
          <a:effectRef idx="0">
            <a:schemeClr val="accent2">
              <a:hueOff val="-9067202"/>
              <a:satOff val="5236"/>
              <a:lumOff val="-9607"/>
              <a:alphaOff val="0"/>
            </a:schemeClr>
          </a:effectRef>
          <a:fontRef idx="minor">
            <a:schemeClr val="lt1"/>
          </a:fontRef>
        </p:style>
        <p:txBody>
          <a:bodyPr spcFirstLastPara="0" vert="horz" wrap="square" lIns="249581" tIns="249580" rIns="249581" bIns="249580" numCol="1" spcCol="1270" anchor="ctr" anchorCtr="0">
            <a:noAutofit/>
          </a:bodyPr>
          <a:lstStyle/>
          <a:p>
            <a:pPr lvl="0" algn="ctr" defTabSz="1066800" rtl="1">
              <a:spcBef>
                <a:spcPct val="0"/>
              </a:spcBef>
              <a:spcAft>
                <a:spcPct val="35000"/>
              </a:spcAft>
            </a:pPr>
            <a:r>
              <a:rPr lang="fa-IR" sz="2400" kern="1200" dirty="0" smtClean="0">
                <a:cs typeface="B Titr" pitchFamily="2" charset="-78"/>
              </a:rPr>
              <a:t>متغیرهای برون‌زا</a:t>
            </a:r>
            <a:endParaRPr lang="en-US" sz="2400" i="1" kern="1200" baseline="0" dirty="0">
              <a:cs typeface="B Titr" pitchFamily="2" charset="-78"/>
            </a:endParaRPr>
          </a:p>
        </p:txBody>
      </p:sp>
      <p:sp>
        <p:nvSpPr>
          <p:cNvPr id="10" name="Slide Number Placeholder 9"/>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089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029200"/>
            <a:ext cx="8183880" cy="1051560"/>
          </a:xfrm>
        </p:spPr>
        <p:txBody>
          <a:bodyPr/>
          <a:lstStyle/>
          <a:p>
            <a:pPr algn="ctr"/>
            <a:r>
              <a:rPr lang="fa-IR" b="0" dirty="0" smtClean="0"/>
              <a:t>تعیین حدود ریسک</a:t>
            </a:r>
            <a:endParaRPr lang="fa-IR" b="0" dirty="0"/>
          </a:p>
        </p:txBody>
      </p:sp>
      <p:sp>
        <p:nvSpPr>
          <p:cNvPr id="6" name="Minus 5"/>
          <p:cNvSpPr/>
          <p:nvPr/>
        </p:nvSpPr>
        <p:spPr>
          <a:xfrm rot="21300000">
            <a:off x="528351" y="2524202"/>
            <a:ext cx="8133335" cy="931389"/>
          </a:xfrm>
          <a:prstGeom prst="mathMinus">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7" name="Down Arrow 6"/>
          <p:cNvSpPr/>
          <p:nvPr/>
        </p:nvSpPr>
        <p:spPr>
          <a:xfrm>
            <a:off x="1485265" y="1105376"/>
            <a:ext cx="2455068" cy="1675130"/>
          </a:xfrm>
          <a:prstGeom prst="down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Up Arrow 8"/>
          <p:cNvSpPr/>
          <p:nvPr/>
        </p:nvSpPr>
        <p:spPr>
          <a:xfrm>
            <a:off x="5249703" y="3199288"/>
            <a:ext cx="2455068" cy="1675130"/>
          </a:xfrm>
          <a:prstGeom prst="up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Freeform 9"/>
          <p:cNvSpPr/>
          <p:nvPr/>
        </p:nvSpPr>
        <p:spPr>
          <a:xfrm>
            <a:off x="2057400" y="1737360"/>
            <a:ext cx="1219200" cy="622237"/>
          </a:xfrm>
          <a:custGeom>
            <a:avLst/>
            <a:gdLst>
              <a:gd name="connsiteX0" fmla="*/ 0 w 2618739"/>
              <a:gd name="connsiteY0" fmla="*/ 0 h 1758886"/>
              <a:gd name="connsiteX1" fmla="*/ 2618739 w 2618739"/>
              <a:gd name="connsiteY1" fmla="*/ 0 h 1758886"/>
              <a:gd name="connsiteX2" fmla="*/ 2618739 w 2618739"/>
              <a:gd name="connsiteY2" fmla="*/ 1758886 h 1758886"/>
              <a:gd name="connsiteX3" fmla="*/ 0 w 2618739"/>
              <a:gd name="connsiteY3" fmla="*/ 1758886 h 1758886"/>
              <a:gd name="connsiteX4" fmla="*/ 0 w 2618739"/>
              <a:gd name="connsiteY4" fmla="*/ 0 h 175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739" h="1758886">
                <a:moveTo>
                  <a:pt x="0" y="0"/>
                </a:moveTo>
                <a:lnTo>
                  <a:pt x="2618739" y="0"/>
                </a:lnTo>
                <a:lnTo>
                  <a:pt x="2618739" y="1758886"/>
                </a:lnTo>
                <a:lnTo>
                  <a:pt x="0" y="1758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i="0" kern="1200" baseline="0" dirty="0" smtClean="0">
                <a:ln w="18415" cmpd="sng">
                  <a:solidFill>
                    <a:srgbClr val="FFFFFF"/>
                  </a:solidFill>
                  <a:prstDash val="solid"/>
                </a:ln>
                <a:solidFill>
                  <a:srgbClr val="22266C"/>
                </a:solidFill>
                <a:effectLst>
                  <a:outerShdw blurRad="63500" dir="3600000" algn="tl" rotWithShape="0">
                    <a:srgbClr val="000000">
                      <a:alpha val="70000"/>
                    </a:srgbClr>
                  </a:outerShdw>
                </a:effectLst>
                <a:cs typeface="B Titr" pitchFamily="2" charset="-78"/>
              </a:rPr>
              <a:t>سودآوری</a:t>
            </a:r>
            <a:endParaRPr lang="en-US" sz="2400" i="0" kern="1200" baseline="0" dirty="0">
              <a:ln w="18415" cmpd="sng">
                <a:solidFill>
                  <a:srgbClr val="FFFFFF"/>
                </a:solidFill>
                <a:prstDash val="solid"/>
              </a:ln>
              <a:solidFill>
                <a:srgbClr val="22266C"/>
              </a:solidFill>
              <a:effectLst>
                <a:outerShdw blurRad="63500" dir="3600000" algn="tl" rotWithShape="0">
                  <a:srgbClr val="000000">
                    <a:alpha val="70000"/>
                  </a:srgbClr>
                </a:outerShdw>
              </a:effectLst>
              <a:cs typeface="B Titr" pitchFamily="2" charset="-78"/>
            </a:endParaRPr>
          </a:p>
        </p:txBody>
      </p:sp>
      <p:sp>
        <p:nvSpPr>
          <p:cNvPr id="8" name="Freeform 7"/>
          <p:cNvSpPr/>
          <p:nvPr/>
        </p:nvSpPr>
        <p:spPr>
          <a:xfrm>
            <a:off x="5638800" y="3642360"/>
            <a:ext cx="1636475" cy="917575"/>
          </a:xfrm>
          <a:custGeom>
            <a:avLst/>
            <a:gdLst>
              <a:gd name="connsiteX0" fmla="*/ 0 w 2618739"/>
              <a:gd name="connsiteY0" fmla="*/ 0 h 1758886"/>
              <a:gd name="connsiteX1" fmla="*/ 2618739 w 2618739"/>
              <a:gd name="connsiteY1" fmla="*/ 0 h 1758886"/>
              <a:gd name="connsiteX2" fmla="*/ 2618739 w 2618739"/>
              <a:gd name="connsiteY2" fmla="*/ 1758886 h 1758886"/>
              <a:gd name="connsiteX3" fmla="*/ 0 w 2618739"/>
              <a:gd name="connsiteY3" fmla="*/ 1758886 h 1758886"/>
              <a:gd name="connsiteX4" fmla="*/ 0 w 2618739"/>
              <a:gd name="connsiteY4" fmla="*/ 0 h 175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739" h="1758886">
                <a:moveTo>
                  <a:pt x="0" y="0"/>
                </a:moveTo>
                <a:lnTo>
                  <a:pt x="2618739" y="0"/>
                </a:lnTo>
                <a:lnTo>
                  <a:pt x="2618739" y="1758886"/>
                </a:lnTo>
                <a:lnTo>
                  <a:pt x="0" y="1758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i="0" kern="1200" baseline="0" dirty="0" smtClean="0">
                <a:ln w="18415" cmpd="sng">
                  <a:solidFill>
                    <a:srgbClr val="FFFFFF"/>
                  </a:solidFill>
                  <a:prstDash val="solid"/>
                </a:ln>
                <a:solidFill>
                  <a:srgbClr val="22266C"/>
                </a:solidFill>
                <a:effectLst>
                  <a:outerShdw blurRad="63500" dir="3600000" algn="tl" rotWithShape="0">
                    <a:srgbClr val="000000">
                      <a:alpha val="70000"/>
                    </a:srgbClr>
                  </a:outerShdw>
                </a:effectLst>
                <a:cs typeface="B Titr" pitchFamily="2" charset="-78"/>
              </a:rPr>
              <a:t>ریسک ورشکستگی</a:t>
            </a:r>
            <a:endParaRPr lang="en-US" i="0" kern="1200" baseline="0" dirty="0">
              <a:ln w="18415" cmpd="sng">
                <a:solidFill>
                  <a:srgbClr val="FFFFFF"/>
                </a:solidFill>
                <a:prstDash val="solid"/>
              </a:ln>
              <a:solidFill>
                <a:srgbClr val="22266C"/>
              </a:solidFill>
              <a:effectLst>
                <a:outerShdw blurRad="63500" dir="3600000" algn="tl" rotWithShape="0">
                  <a:srgbClr val="000000">
                    <a:alpha val="70000"/>
                  </a:srgbClr>
                </a:outerShdw>
              </a:effectLst>
              <a:cs typeface="B Titr" pitchFamily="2" charset="-78"/>
            </a:endParaRPr>
          </a:p>
        </p:txBody>
      </p:sp>
      <p:sp>
        <p:nvSpPr>
          <p:cNvPr id="11" name="Slide Number Placeholder 10"/>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59422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3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800" decel="100000"/>
                                        <p:tgtEl>
                                          <p:spTgt spid="7"/>
                                        </p:tgtEl>
                                      </p:cBhvr>
                                    </p:animEffect>
                                    <p:anim calcmode="lin" valueType="num">
                                      <p:cBhvr>
                                        <p:cTn id="25" dur="800" decel="100000" fill="hold"/>
                                        <p:tgtEl>
                                          <p:spTgt spid="7"/>
                                        </p:tgtEl>
                                        <p:attrNameLst>
                                          <p:attrName>style.rotation</p:attrName>
                                        </p:attrNameLst>
                                      </p:cBhvr>
                                      <p:tavLst>
                                        <p:tav tm="0">
                                          <p:val>
                                            <p:fltVal val="-90"/>
                                          </p:val>
                                        </p:tav>
                                        <p:tav tm="100000">
                                          <p:val>
                                            <p:fltVal val="0"/>
                                          </p:val>
                                        </p:tav>
                                      </p:tavLst>
                                    </p:anim>
                                    <p:anim calcmode="lin" valueType="num">
                                      <p:cBhvr>
                                        <p:cTn id="26" dur="800" decel="100000" fill="hold"/>
                                        <p:tgtEl>
                                          <p:spTgt spid="7"/>
                                        </p:tgtEl>
                                        <p:attrNameLst>
                                          <p:attrName>ppt_x</p:attrName>
                                        </p:attrNameLst>
                                      </p:cBhvr>
                                      <p:tavLst>
                                        <p:tav tm="0">
                                          <p:val>
                                            <p:strVal val="#ppt_x+0.4"/>
                                          </p:val>
                                        </p:tav>
                                        <p:tav tm="100000">
                                          <p:val>
                                            <p:strVal val="#ppt_x-0.05"/>
                                          </p:val>
                                        </p:tav>
                                      </p:tavLst>
                                    </p:anim>
                                    <p:anim calcmode="lin" valueType="num">
                                      <p:cBhvr>
                                        <p:cTn id="27" dur="800" decel="100000" fill="hold"/>
                                        <p:tgtEl>
                                          <p:spTgt spid="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800" decel="100000"/>
                                        <p:tgtEl>
                                          <p:spTgt spid="9"/>
                                        </p:tgtEl>
                                      </p:cBhvr>
                                    </p:animEffect>
                                    <p:anim calcmode="lin" valueType="num">
                                      <p:cBhvr>
                                        <p:cTn id="33" dur="800" decel="100000" fill="hold"/>
                                        <p:tgtEl>
                                          <p:spTgt spid="9"/>
                                        </p:tgtEl>
                                        <p:attrNameLst>
                                          <p:attrName>style.rotation</p:attrName>
                                        </p:attrNameLst>
                                      </p:cBhvr>
                                      <p:tavLst>
                                        <p:tav tm="0">
                                          <p:val>
                                            <p:fltVal val="-90"/>
                                          </p:val>
                                        </p:tav>
                                        <p:tav tm="100000">
                                          <p:val>
                                            <p:fltVal val="0"/>
                                          </p:val>
                                        </p:tav>
                                      </p:tavLst>
                                    </p:anim>
                                    <p:anim calcmode="lin" valueType="num">
                                      <p:cBhvr>
                                        <p:cTn id="34" dur="800" decel="100000" fill="hold"/>
                                        <p:tgtEl>
                                          <p:spTgt spid="9"/>
                                        </p:tgtEl>
                                        <p:attrNameLst>
                                          <p:attrName>ppt_x</p:attrName>
                                        </p:attrNameLst>
                                      </p:cBhvr>
                                      <p:tavLst>
                                        <p:tav tm="0">
                                          <p:val>
                                            <p:strVal val="#ppt_x+0.4"/>
                                          </p:val>
                                        </p:tav>
                                        <p:tav tm="100000">
                                          <p:val>
                                            <p:strVal val="#ppt_x-0.05"/>
                                          </p:val>
                                        </p:tav>
                                      </p:tavLst>
                                    </p:anim>
                                    <p:anim calcmode="lin" valueType="num">
                                      <p:cBhvr>
                                        <p:cTn id="35" dur="800" decel="100000" fill="hold"/>
                                        <p:tgtEl>
                                          <p:spTgt spid="9"/>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25"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0" dirty="0" smtClean="0"/>
              <a:t>نواحی ریسک نقدینگی</a:t>
            </a:r>
            <a:endParaRPr lang="fa-IR" b="0" dirty="0"/>
          </a:p>
        </p:txBody>
      </p:sp>
      <p:sp>
        <p:nvSpPr>
          <p:cNvPr id="6" name="Right Arrow 5"/>
          <p:cNvSpPr/>
          <p:nvPr/>
        </p:nvSpPr>
        <p:spPr>
          <a:xfrm>
            <a:off x="1117005" y="1450975"/>
            <a:ext cx="6956027" cy="4187825"/>
          </a:xfrm>
          <a:prstGeom prst="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504236" y="2707322"/>
            <a:ext cx="1881759" cy="1675130"/>
          </a:xfrm>
          <a:custGeom>
            <a:avLst/>
            <a:gdLst>
              <a:gd name="connsiteX0" fmla="*/ 0 w 1881759"/>
              <a:gd name="connsiteY0" fmla="*/ 279194 h 1675130"/>
              <a:gd name="connsiteX1" fmla="*/ 81774 w 1881759"/>
              <a:gd name="connsiteY1" fmla="*/ 81774 h 1675130"/>
              <a:gd name="connsiteX2" fmla="*/ 279194 w 1881759"/>
              <a:gd name="connsiteY2" fmla="*/ 0 h 1675130"/>
              <a:gd name="connsiteX3" fmla="*/ 1602565 w 1881759"/>
              <a:gd name="connsiteY3" fmla="*/ 0 h 1675130"/>
              <a:gd name="connsiteX4" fmla="*/ 1799985 w 1881759"/>
              <a:gd name="connsiteY4" fmla="*/ 81774 h 1675130"/>
              <a:gd name="connsiteX5" fmla="*/ 1881759 w 1881759"/>
              <a:gd name="connsiteY5" fmla="*/ 279194 h 1675130"/>
              <a:gd name="connsiteX6" fmla="*/ 1881759 w 1881759"/>
              <a:gd name="connsiteY6" fmla="*/ 1395936 h 1675130"/>
              <a:gd name="connsiteX7" fmla="*/ 1799985 w 1881759"/>
              <a:gd name="connsiteY7" fmla="*/ 1593356 h 1675130"/>
              <a:gd name="connsiteX8" fmla="*/ 1602565 w 1881759"/>
              <a:gd name="connsiteY8" fmla="*/ 1675130 h 1675130"/>
              <a:gd name="connsiteX9" fmla="*/ 279194 w 1881759"/>
              <a:gd name="connsiteY9" fmla="*/ 1675130 h 1675130"/>
              <a:gd name="connsiteX10" fmla="*/ 81774 w 1881759"/>
              <a:gd name="connsiteY10" fmla="*/ 1593356 h 1675130"/>
              <a:gd name="connsiteX11" fmla="*/ 0 w 1881759"/>
              <a:gd name="connsiteY11" fmla="*/ 1395936 h 1675130"/>
              <a:gd name="connsiteX12" fmla="*/ 0 w 1881759"/>
              <a:gd name="connsiteY12" fmla="*/ 279194 h 167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1759" h="1675130">
                <a:moveTo>
                  <a:pt x="0" y="279194"/>
                </a:moveTo>
                <a:cubicBezTo>
                  <a:pt x="0" y="205147"/>
                  <a:pt x="29415" y="134133"/>
                  <a:pt x="81774" y="81774"/>
                </a:cubicBezTo>
                <a:cubicBezTo>
                  <a:pt x="134133" y="29415"/>
                  <a:pt x="205147" y="0"/>
                  <a:pt x="279194" y="0"/>
                </a:cubicBezTo>
                <a:lnTo>
                  <a:pt x="1602565" y="0"/>
                </a:lnTo>
                <a:cubicBezTo>
                  <a:pt x="1676612" y="0"/>
                  <a:pt x="1747626" y="29415"/>
                  <a:pt x="1799985" y="81774"/>
                </a:cubicBezTo>
                <a:cubicBezTo>
                  <a:pt x="1852344" y="134133"/>
                  <a:pt x="1881759" y="205147"/>
                  <a:pt x="1881759" y="279194"/>
                </a:cubicBezTo>
                <a:lnTo>
                  <a:pt x="1881759" y="1395936"/>
                </a:lnTo>
                <a:cubicBezTo>
                  <a:pt x="1881759" y="1469983"/>
                  <a:pt x="1852344" y="1540997"/>
                  <a:pt x="1799985" y="1593356"/>
                </a:cubicBezTo>
                <a:cubicBezTo>
                  <a:pt x="1747626" y="1645715"/>
                  <a:pt x="1676612" y="1675130"/>
                  <a:pt x="1602565" y="1675130"/>
                </a:cubicBezTo>
                <a:lnTo>
                  <a:pt x="279194" y="1675130"/>
                </a:lnTo>
                <a:cubicBezTo>
                  <a:pt x="205147" y="1675130"/>
                  <a:pt x="134133" y="1645715"/>
                  <a:pt x="81774" y="1593356"/>
                </a:cubicBezTo>
                <a:cubicBezTo>
                  <a:pt x="29415" y="1540997"/>
                  <a:pt x="0" y="1469983"/>
                  <a:pt x="0" y="1395936"/>
                </a:cubicBezTo>
                <a:lnTo>
                  <a:pt x="0" y="279194"/>
                </a:lnTo>
                <a:close/>
              </a:path>
            </a:pathLst>
          </a:custGeom>
          <a:scene3d>
            <a:camera prst="orthographicFront"/>
            <a:lightRig rig="threePt" dir="t">
              <a:rot lat="0" lon="0" rev="7500000"/>
            </a:lightRig>
          </a:scene3d>
          <a:sp3d prstMaterial="plastic">
            <a:bevelT w="127000" h="25400" prst="relaxedInset"/>
          </a:sp3d>
        </p:spPr>
        <p:style>
          <a:lnRef idx="0">
            <a:schemeClr val="accent4"/>
          </a:lnRef>
          <a:fillRef idx="3">
            <a:schemeClr val="accent4"/>
          </a:fillRef>
          <a:effectRef idx="3">
            <a:schemeClr val="accent4"/>
          </a:effectRef>
          <a:fontRef idx="minor">
            <a:schemeClr val="lt1"/>
          </a:fontRef>
        </p:style>
        <p:txBody>
          <a:bodyPr spcFirstLastPara="0" vert="horz" wrap="square" lIns="218933" tIns="218933" rIns="218933" bIns="218933" numCol="1" spcCol="1270" anchor="ctr" anchorCtr="0">
            <a:noAutofit/>
          </a:bodyPr>
          <a:lstStyle/>
          <a:p>
            <a:pPr lvl="0" algn="ctr" defTabSz="1600200" rtl="1">
              <a:lnSpc>
                <a:spcPct val="90000"/>
              </a:lnSpc>
              <a:spcBef>
                <a:spcPct val="0"/>
              </a:spcBef>
              <a:spcAft>
                <a:spcPct val="35000"/>
              </a:spcAft>
            </a:pPr>
            <a:r>
              <a:rPr lang="fa-IR" sz="3600" i="0" kern="1200" baseline="0" dirty="0" smtClean="0">
                <a:cs typeface="B Nazanin" pitchFamily="2" charset="-78"/>
              </a:rPr>
              <a:t>ناحیۀ  سبز</a:t>
            </a:r>
            <a:endParaRPr lang="fa-IR" sz="3600" i="0" kern="1200" dirty="0">
              <a:cs typeface="B Nazanin" pitchFamily="2" charset="-78"/>
            </a:endParaRPr>
          </a:p>
        </p:txBody>
      </p:sp>
      <p:sp>
        <p:nvSpPr>
          <p:cNvPr id="8" name="Freeform 7"/>
          <p:cNvSpPr/>
          <p:nvPr/>
        </p:nvSpPr>
        <p:spPr>
          <a:xfrm>
            <a:off x="2604171" y="2707322"/>
            <a:ext cx="1881759" cy="1675130"/>
          </a:xfrm>
          <a:custGeom>
            <a:avLst/>
            <a:gdLst>
              <a:gd name="connsiteX0" fmla="*/ 0 w 1881759"/>
              <a:gd name="connsiteY0" fmla="*/ 279194 h 1675130"/>
              <a:gd name="connsiteX1" fmla="*/ 81774 w 1881759"/>
              <a:gd name="connsiteY1" fmla="*/ 81774 h 1675130"/>
              <a:gd name="connsiteX2" fmla="*/ 279194 w 1881759"/>
              <a:gd name="connsiteY2" fmla="*/ 0 h 1675130"/>
              <a:gd name="connsiteX3" fmla="*/ 1602565 w 1881759"/>
              <a:gd name="connsiteY3" fmla="*/ 0 h 1675130"/>
              <a:gd name="connsiteX4" fmla="*/ 1799985 w 1881759"/>
              <a:gd name="connsiteY4" fmla="*/ 81774 h 1675130"/>
              <a:gd name="connsiteX5" fmla="*/ 1881759 w 1881759"/>
              <a:gd name="connsiteY5" fmla="*/ 279194 h 1675130"/>
              <a:gd name="connsiteX6" fmla="*/ 1881759 w 1881759"/>
              <a:gd name="connsiteY6" fmla="*/ 1395936 h 1675130"/>
              <a:gd name="connsiteX7" fmla="*/ 1799985 w 1881759"/>
              <a:gd name="connsiteY7" fmla="*/ 1593356 h 1675130"/>
              <a:gd name="connsiteX8" fmla="*/ 1602565 w 1881759"/>
              <a:gd name="connsiteY8" fmla="*/ 1675130 h 1675130"/>
              <a:gd name="connsiteX9" fmla="*/ 279194 w 1881759"/>
              <a:gd name="connsiteY9" fmla="*/ 1675130 h 1675130"/>
              <a:gd name="connsiteX10" fmla="*/ 81774 w 1881759"/>
              <a:gd name="connsiteY10" fmla="*/ 1593356 h 1675130"/>
              <a:gd name="connsiteX11" fmla="*/ 0 w 1881759"/>
              <a:gd name="connsiteY11" fmla="*/ 1395936 h 1675130"/>
              <a:gd name="connsiteX12" fmla="*/ 0 w 1881759"/>
              <a:gd name="connsiteY12" fmla="*/ 279194 h 167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1759" h="1675130">
                <a:moveTo>
                  <a:pt x="0" y="279194"/>
                </a:moveTo>
                <a:cubicBezTo>
                  <a:pt x="0" y="205147"/>
                  <a:pt x="29415" y="134133"/>
                  <a:pt x="81774" y="81774"/>
                </a:cubicBezTo>
                <a:cubicBezTo>
                  <a:pt x="134133" y="29415"/>
                  <a:pt x="205147" y="0"/>
                  <a:pt x="279194" y="0"/>
                </a:cubicBezTo>
                <a:lnTo>
                  <a:pt x="1602565" y="0"/>
                </a:lnTo>
                <a:cubicBezTo>
                  <a:pt x="1676612" y="0"/>
                  <a:pt x="1747626" y="29415"/>
                  <a:pt x="1799985" y="81774"/>
                </a:cubicBezTo>
                <a:cubicBezTo>
                  <a:pt x="1852344" y="134133"/>
                  <a:pt x="1881759" y="205147"/>
                  <a:pt x="1881759" y="279194"/>
                </a:cubicBezTo>
                <a:lnTo>
                  <a:pt x="1881759" y="1395936"/>
                </a:lnTo>
                <a:cubicBezTo>
                  <a:pt x="1881759" y="1469983"/>
                  <a:pt x="1852344" y="1540997"/>
                  <a:pt x="1799985" y="1593356"/>
                </a:cubicBezTo>
                <a:cubicBezTo>
                  <a:pt x="1747626" y="1645715"/>
                  <a:pt x="1676612" y="1675130"/>
                  <a:pt x="1602565" y="1675130"/>
                </a:cubicBezTo>
                <a:lnTo>
                  <a:pt x="279194" y="1675130"/>
                </a:lnTo>
                <a:cubicBezTo>
                  <a:pt x="205147" y="1675130"/>
                  <a:pt x="134133" y="1645715"/>
                  <a:pt x="81774" y="1593356"/>
                </a:cubicBezTo>
                <a:cubicBezTo>
                  <a:pt x="29415" y="1540997"/>
                  <a:pt x="0" y="1469983"/>
                  <a:pt x="0" y="1395936"/>
                </a:cubicBezTo>
                <a:lnTo>
                  <a:pt x="0" y="279194"/>
                </a:lnTo>
                <a:close/>
              </a:path>
            </a:pathLst>
          </a:custGeom>
          <a:solidFill>
            <a:schemeClr val="bg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18933" tIns="218933" rIns="218933" bIns="218933" numCol="1" spcCol="1270" anchor="ctr" anchorCtr="0">
            <a:noAutofit/>
          </a:bodyPr>
          <a:lstStyle/>
          <a:p>
            <a:pPr lvl="0" algn="ctr" defTabSz="1600200" rtl="1">
              <a:lnSpc>
                <a:spcPct val="90000"/>
              </a:lnSpc>
              <a:spcBef>
                <a:spcPct val="0"/>
              </a:spcBef>
              <a:spcAft>
                <a:spcPct val="35000"/>
              </a:spcAft>
            </a:pPr>
            <a:r>
              <a:rPr lang="fa-IR" sz="3600" i="0" kern="1200" baseline="0" dirty="0" smtClean="0">
                <a:solidFill>
                  <a:schemeClr val="tx1"/>
                </a:solidFill>
                <a:cs typeface="B Nazanin" pitchFamily="2" charset="-78"/>
              </a:rPr>
              <a:t>ناحیۀ سفید</a:t>
            </a:r>
            <a:endParaRPr lang="fa-IR" sz="3600" i="0" kern="1200" dirty="0">
              <a:solidFill>
                <a:schemeClr val="tx1"/>
              </a:solidFill>
              <a:cs typeface="B Nazanin" pitchFamily="2" charset="-78"/>
            </a:endParaRPr>
          </a:p>
        </p:txBody>
      </p:sp>
      <p:sp>
        <p:nvSpPr>
          <p:cNvPr id="9" name="Freeform 8"/>
          <p:cNvSpPr/>
          <p:nvPr/>
        </p:nvSpPr>
        <p:spPr>
          <a:xfrm>
            <a:off x="4704106" y="2707322"/>
            <a:ext cx="1881759" cy="1675130"/>
          </a:xfrm>
          <a:custGeom>
            <a:avLst/>
            <a:gdLst>
              <a:gd name="connsiteX0" fmla="*/ 0 w 1881759"/>
              <a:gd name="connsiteY0" fmla="*/ 279194 h 1675130"/>
              <a:gd name="connsiteX1" fmla="*/ 81774 w 1881759"/>
              <a:gd name="connsiteY1" fmla="*/ 81774 h 1675130"/>
              <a:gd name="connsiteX2" fmla="*/ 279194 w 1881759"/>
              <a:gd name="connsiteY2" fmla="*/ 0 h 1675130"/>
              <a:gd name="connsiteX3" fmla="*/ 1602565 w 1881759"/>
              <a:gd name="connsiteY3" fmla="*/ 0 h 1675130"/>
              <a:gd name="connsiteX4" fmla="*/ 1799985 w 1881759"/>
              <a:gd name="connsiteY4" fmla="*/ 81774 h 1675130"/>
              <a:gd name="connsiteX5" fmla="*/ 1881759 w 1881759"/>
              <a:gd name="connsiteY5" fmla="*/ 279194 h 1675130"/>
              <a:gd name="connsiteX6" fmla="*/ 1881759 w 1881759"/>
              <a:gd name="connsiteY6" fmla="*/ 1395936 h 1675130"/>
              <a:gd name="connsiteX7" fmla="*/ 1799985 w 1881759"/>
              <a:gd name="connsiteY7" fmla="*/ 1593356 h 1675130"/>
              <a:gd name="connsiteX8" fmla="*/ 1602565 w 1881759"/>
              <a:gd name="connsiteY8" fmla="*/ 1675130 h 1675130"/>
              <a:gd name="connsiteX9" fmla="*/ 279194 w 1881759"/>
              <a:gd name="connsiteY9" fmla="*/ 1675130 h 1675130"/>
              <a:gd name="connsiteX10" fmla="*/ 81774 w 1881759"/>
              <a:gd name="connsiteY10" fmla="*/ 1593356 h 1675130"/>
              <a:gd name="connsiteX11" fmla="*/ 0 w 1881759"/>
              <a:gd name="connsiteY11" fmla="*/ 1395936 h 1675130"/>
              <a:gd name="connsiteX12" fmla="*/ 0 w 1881759"/>
              <a:gd name="connsiteY12" fmla="*/ 279194 h 167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1759" h="1675130">
                <a:moveTo>
                  <a:pt x="0" y="279194"/>
                </a:moveTo>
                <a:cubicBezTo>
                  <a:pt x="0" y="205147"/>
                  <a:pt x="29415" y="134133"/>
                  <a:pt x="81774" y="81774"/>
                </a:cubicBezTo>
                <a:cubicBezTo>
                  <a:pt x="134133" y="29415"/>
                  <a:pt x="205147" y="0"/>
                  <a:pt x="279194" y="0"/>
                </a:cubicBezTo>
                <a:lnTo>
                  <a:pt x="1602565" y="0"/>
                </a:lnTo>
                <a:cubicBezTo>
                  <a:pt x="1676612" y="0"/>
                  <a:pt x="1747626" y="29415"/>
                  <a:pt x="1799985" y="81774"/>
                </a:cubicBezTo>
                <a:cubicBezTo>
                  <a:pt x="1852344" y="134133"/>
                  <a:pt x="1881759" y="205147"/>
                  <a:pt x="1881759" y="279194"/>
                </a:cubicBezTo>
                <a:lnTo>
                  <a:pt x="1881759" y="1395936"/>
                </a:lnTo>
                <a:cubicBezTo>
                  <a:pt x="1881759" y="1469983"/>
                  <a:pt x="1852344" y="1540997"/>
                  <a:pt x="1799985" y="1593356"/>
                </a:cubicBezTo>
                <a:cubicBezTo>
                  <a:pt x="1747626" y="1645715"/>
                  <a:pt x="1676612" y="1675130"/>
                  <a:pt x="1602565" y="1675130"/>
                </a:cubicBezTo>
                <a:lnTo>
                  <a:pt x="279194" y="1675130"/>
                </a:lnTo>
                <a:cubicBezTo>
                  <a:pt x="205147" y="1675130"/>
                  <a:pt x="134133" y="1645715"/>
                  <a:pt x="81774" y="1593356"/>
                </a:cubicBezTo>
                <a:cubicBezTo>
                  <a:pt x="29415" y="1540997"/>
                  <a:pt x="0" y="1469983"/>
                  <a:pt x="0" y="1395936"/>
                </a:cubicBezTo>
                <a:lnTo>
                  <a:pt x="0" y="279194"/>
                </a:lnTo>
                <a:close/>
              </a:path>
            </a:pathLst>
          </a:custGeom>
          <a:solidFill>
            <a:srgbClr val="FFFF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18933" tIns="218933" rIns="218933" bIns="218933" numCol="1" spcCol="1270" anchor="ctr" anchorCtr="0">
            <a:noAutofit/>
          </a:bodyPr>
          <a:lstStyle/>
          <a:p>
            <a:pPr lvl="0" algn="ctr" defTabSz="1600200" rtl="1">
              <a:lnSpc>
                <a:spcPct val="90000"/>
              </a:lnSpc>
              <a:spcBef>
                <a:spcPct val="0"/>
              </a:spcBef>
              <a:spcAft>
                <a:spcPct val="35000"/>
              </a:spcAft>
            </a:pPr>
            <a:r>
              <a:rPr lang="fa-IR" sz="3600" i="0" kern="1200" baseline="0" dirty="0" smtClean="0">
                <a:solidFill>
                  <a:schemeClr val="tx1"/>
                </a:solidFill>
                <a:cs typeface="B Nazanin" pitchFamily="2" charset="-78"/>
              </a:rPr>
              <a:t>ناحیۀ   زرد</a:t>
            </a:r>
            <a:endParaRPr lang="fa-IR" sz="3600" i="0" kern="1200" dirty="0">
              <a:solidFill>
                <a:schemeClr val="tx1"/>
              </a:solidFill>
              <a:cs typeface="B Nazanin" pitchFamily="2" charset="-78"/>
            </a:endParaRPr>
          </a:p>
        </p:txBody>
      </p:sp>
      <p:sp>
        <p:nvSpPr>
          <p:cNvPr id="10" name="Freeform 9"/>
          <p:cNvSpPr/>
          <p:nvPr/>
        </p:nvSpPr>
        <p:spPr>
          <a:xfrm>
            <a:off x="6804041" y="2707322"/>
            <a:ext cx="1881759" cy="1675130"/>
          </a:xfrm>
          <a:custGeom>
            <a:avLst/>
            <a:gdLst>
              <a:gd name="connsiteX0" fmla="*/ 0 w 1881759"/>
              <a:gd name="connsiteY0" fmla="*/ 279194 h 1675130"/>
              <a:gd name="connsiteX1" fmla="*/ 81774 w 1881759"/>
              <a:gd name="connsiteY1" fmla="*/ 81774 h 1675130"/>
              <a:gd name="connsiteX2" fmla="*/ 279194 w 1881759"/>
              <a:gd name="connsiteY2" fmla="*/ 0 h 1675130"/>
              <a:gd name="connsiteX3" fmla="*/ 1602565 w 1881759"/>
              <a:gd name="connsiteY3" fmla="*/ 0 h 1675130"/>
              <a:gd name="connsiteX4" fmla="*/ 1799985 w 1881759"/>
              <a:gd name="connsiteY4" fmla="*/ 81774 h 1675130"/>
              <a:gd name="connsiteX5" fmla="*/ 1881759 w 1881759"/>
              <a:gd name="connsiteY5" fmla="*/ 279194 h 1675130"/>
              <a:gd name="connsiteX6" fmla="*/ 1881759 w 1881759"/>
              <a:gd name="connsiteY6" fmla="*/ 1395936 h 1675130"/>
              <a:gd name="connsiteX7" fmla="*/ 1799985 w 1881759"/>
              <a:gd name="connsiteY7" fmla="*/ 1593356 h 1675130"/>
              <a:gd name="connsiteX8" fmla="*/ 1602565 w 1881759"/>
              <a:gd name="connsiteY8" fmla="*/ 1675130 h 1675130"/>
              <a:gd name="connsiteX9" fmla="*/ 279194 w 1881759"/>
              <a:gd name="connsiteY9" fmla="*/ 1675130 h 1675130"/>
              <a:gd name="connsiteX10" fmla="*/ 81774 w 1881759"/>
              <a:gd name="connsiteY10" fmla="*/ 1593356 h 1675130"/>
              <a:gd name="connsiteX11" fmla="*/ 0 w 1881759"/>
              <a:gd name="connsiteY11" fmla="*/ 1395936 h 1675130"/>
              <a:gd name="connsiteX12" fmla="*/ 0 w 1881759"/>
              <a:gd name="connsiteY12" fmla="*/ 279194 h 167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1759" h="1675130">
                <a:moveTo>
                  <a:pt x="0" y="279194"/>
                </a:moveTo>
                <a:cubicBezTo>
                  <a:pt x="0" y="205147"/>
                  <a:pt x="29415" y="134133"/>
                  <a:pt x="81774" y="81774"/>
                </a:cubicBezTo>
                <a:cubicBezTo>
                  <a:pt x="134133" y="29415"/>
                  <a:pt x="205147" y="0"/>
                  <a:pt x="279194" y="0"/>
                </a:cubicBezTo>
                <a:lnTo>
                  <a:pt x="1602565" y="0"/>
                </a:lnTo>
                <a:cubicBezTo>
                  <a:pt x="1676612" y="0"/>
                  <a:pt x="1747626" y="29415"/>
                  <a:pt x="1799985" y="81774"/>
                </a:cubicBezTo>
                <a:cubicBezTo>
                  <a:pt x="1852344" y="134133"/>
                  <a:pt x="1881759" y="205147"/>
                  <a:pt x="1881759" y="279194"/>
                </a:cubicBezTo>
                <a:lnTo>
                  <a:pt x="1881759" y="1395936"/>
                </a:lnTo>
                <a:cubicBezTo>
                  <a:pt x="1881759" y="1469983"/>
                  <a:pt x="1852344" y="1540997"/>
                  <a:pt x="1799985" y="1593356"/>
                </a:cubicBezTo>
                <a:cubicBezTo>
                  <a:pt x="1747626" y="1645715"/>
                  <a:pt x="1676612" y="1675130"/>
                  <a:pt x="1602565" y="1675130"/>
                </a:cubicBezTo>
                <a:lnTo>
                  <a:pt x="279194" y="1675130"/>
                </a:lnTo>
                <a:cubicBezTo>
                  <a:pt x="205147" y="1675130"/>
                  <a:pt x="134133" y="1645715"/>
                  <a:pt x="81774" y="1593356"/>
                </a:cubicBezTo>
                <a:cubicBezTo>
                  <a:pt x="29415" y="1540997"/>
                  <a:pt x="0" y="1469983"/>
                  <a:pt x="0" y="1395936"/>
                </a:cubicBezTo>
                <a:lnTo>
                  <a:pt x="0" y="279194"/>
                </a:lnTo>
                <a:close/>
              </a:path>
            </a:pathLst>
          </a:custGeom>
          <a:scene3d>
            <a:camera prst="orthographicFront"/>
            <a:lightRig rig="threePt" dir="t">
              <a:rot lat="0" lon="0" rev="7500000"/>
            </a:lightRig>
          </a:scene3d>
          <a:sp3d prstMaterial="plastic">
            <a:bevelT w="127000" h="25400" prst="relaxedInset"/>
          </a:sp3d>
        </p:spPr>
        <p:style>
          <a:lnRef idx="0">
            <a:schemeClr val="accent2"/>
          </a:lnRef>
          <a:fillRef idx="3">
            <a:schemeClr val="accent2"/>
          </a:fillRef>
          <a:effectRef idx="3">
            <a:schemeClr val="accent2"/>
          </a:effectRef>
          <a:fontRef idx="minor">
            <a:schemeClr val="lt1"/>
          </a:fontRef>
        </p:style>
        <p:txBody>
          <a:bodyPr spcFirstLastPara="0" vert="horz" wrap="square" lIns="218933" tIns="218933" rIns="218933" bIns="218933" numCol="1" spcCol="1270" anchor="ctr" anchorCtr="0">
            <a:noAutofit/>
          </a:bodyPr>
          <a:lstStyle/>
          <a:p>
            <a:pPr lvl="0" algn="ctr" defTabSz="1600200" rtl="1">
              <a:lnSpc>
                <a:spcPct val="90000"/>
              </a:lnSpc>
              <a:spcBef>
                <a:spcPct val="0"/>
              </a:spcBef>
              <a:spcAft>
                <a:spcPct val="35000"/>
              </a:spcAft>
            </a:pPr>
            <a:r>
              <a:rPr lang="fa-IR" sz="3600" i="0" kern="1200" baseline="0" dirty="0" smtClean="0">
                <a:cs typeface="B Nazanin" pitchFamily="2" charset="-78"/>
              </a:rPr>
              <a:t>ناحیۀ قرمز</a:t>
            </a:r>
            <a:endParaRPr lang="fa-IR" sz="3600" i="0" kern="1200" baseline="0" dirty="0">
              <a:cs typeface="B Nazanin" pitchFamily="2" charset="-78"/>
            </a:endParaRPr>
          </a:p>
        </p:txBody>
      </p:sp>
      <p:sp>
        <p:nvSpPr>
          <p:cNvPr id="11" name="Slide Number Placeholder 10"/>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079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fa-IR" sz="3300" b="0" dirty="0" smtClean="0">
                <a:cs typeface="B Nazanin" pitchFamily="2" charset="-78"/>
              </a:rPr>
              <a:t>ره‌آوردهای پیاده‌سازی سیستم مدیریت ریسک نقدینگی</a:t>
            </a:r>
            <a:endParaRPr lang="fa-IR" sz="3300" b="0" dirty="0"/>
          </a:p>
        </p:txBody>
      </p:sp>
      <p:sp>
        <p:nvSpPr>
          <p:cNvPr id="8" name="Freeform 7"/>
          <p:cNvSpPr/>
          <p:nvPr/>
        </p:nvSpPr>
        <p:spPr>
          <a:xfrm>
            <a:off x="502920" y="5048847"/>
            <a:ext cx="8183880" cy="589953"/>
          </a:xfrm>
          <a:custGeom>
            <a:avLst/>
            <a:gdLst>
              <a:gd name="connsiteX0" fmla="*/ 0 w 8183880"/>
              <a:gd name="connsiteY0" fmla="*/ 0 h 589953"/>
              <a:gd name="connsiteX1" fmla="*/ 8183880 w 8183880"/>
              <a:gd name="connsiteY1" fmla="*/ 0 h 589953"/>
              <a:gd name="connsiteX2" fmla="*/ 8183880 w 8183880"/>
              <a:gd name="connsiteY2" fmla="*/ 589953 h 589953"/>
              <a:gd name="connsiteX3" fmla="*/ 0 w 8183880"/>
              <a:gd name="connsiteY3" fmla="*/ 589953 h 589953"/>
              <a:gd name="connsiteX4" fmla="*/ 0 w 8183880"/>
              <a:gd name="connsiteY4" fmla="*/ 0 h 58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880" h="589953">
                <a:moveTo>
                  <a:pt x="0" y="0"/>
                </a:moveTo>
                <a:lnTo>
                  <a:pt x="8183880" y="0"/>
                </a:lnTo>
                <a:lnTo>
                  <a:pt x="8183880" y="589953"/>
                </a:lnTo>
                <a:lnTo>
                  <a:pt x="0" y="589953"/>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کاهش صرف ریسک نقدینگی بانک</a:t>
            </a:r>
            <a:endParaRPr lang="fa-IR" sz="1800" kern="1200" dirty="0">
              <a:cs typeface="B Zar" pitchFamily="2" charset="-78"/>
            </a:endParaRPr>
          </a:p>
        </p:txBody>
      </p:sp>
      <p:sp>
        <p:nvSpPr>
          <p:cNvPr id="9" name="Freeform 8"/>
          <p:cNvSpPr/>
          <p:nvPr/>
        </p:nvSpPr>
        <p:spPr>
          <a:xfrm rot="21600000">
            <a:off x="502920" y="4150348"/>
            <a:ext cx="8183880" cy="907349"/>
          </a:xfrm>
          <a:custGeom>
            <a:avLst/>
            <a:gdLst>
              <a:gd name="connsiteX0" fmla="*/ 0 w 8183880"/>
              <a:gd name="connsiteY0" fmla="*/ 317781 h 907348"/>
              <a:gd name="connsiteX1" fmla="*/ 3978522 w 8183880"/>
              <a:gd name="connsiteY1" fmla="*/ 317781 h 907348"/>
              <a:gd name="connsiteX2" fmla="*/ 3978522 w 8183880"/>
              <a:gd name="connsiteY2" fmla="*/ 226837 h 907348"/>
              <a:gd name="connsiteX3" fmla="*/ 3865103 w 8183880"/>
              <a:gd name="connsiteY3" fmla="*/ 226837 h 907348"/>
              <a:gd name="connsiteX4" fmla="*/ 4091940 w 8183880"/>
              <a:gd name="connsiteY4" fmla="*/ 0 h 907348"/>
              <a:gd name="connsiteX5" fmla="*/ 4318777 w 8183880"/>
              <a:gd name="connsiteY5" fmla="*/ 226837 h 907348"/>
              <a:gd name="connsiteX6" fmla="*/ 4205359 w 8183880"/>
              <a:gd name="connsiteY6" fmla="*/ 226837 h 907348"/>
              <a:gd name="connsiteX7" fmla="*/ 4205359 w 8183880"/>
              <a:gd name="connsiteY7" fmla="*/ 317781 h 907348"/>
              <a:gd name="connsiteX8" fmla="*/ 8183880 w 8183880"/>
              <a:gd name="connsiteY8" fmla="*/ 317781 h 907348"/>
              <a:gd name="connsiteX9" fmla="*/ 8183880 w 8183880"/>
              <a:gd name="connsiteY9" fmla="*/ 907348 h 907348"/>
              <a:gd name="connsiteX10" fmla="*/ 0 w 8183880"/>
              <a:gd name="connsiteY10" fmla="*/ 907348 h 907348"/>
              <a:gd name="connsiteX11" fmla="*/ 0 w 8183880"/>
              <a:gd name="connsiteY11" fmla="*/ 317781 h 90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907348">
                <a:moveTo>
                  <a:pt x="8183880" y="589567"/>
                </a:moveTo>
                <a:lnTo>
                  <a:pt x="4205358" y="589567"/>
                </a:lnTo>
                <a:lnTo>
                  <a:pt x="4205358" y="680511"/>
                </a:lnTo>
                <a:lnTo>
                  <a:pt x="4318777" y="680511"/>
                </a:lnTo>
                <a:lnTo>
                  <a:pt x="4091940" y="907347"/>
                </a:lnTo>
                <a:lnTo>
                  <a:pt x="3865103" y="680511"/>
                </a:lnTo>
                <a:lnTo>
                  <a:pt x="3978521" y="680511"/>
                </a:lnTo>
                <a:lnTo>
                  <a:pt x="3978521" y="589567"/>
                </a:lnTo>
                <a:lnTo>
                  <a:pt x="0" y="589567"/>
                </a:lnTo>
                <a:lnTo>
                  <a:pt x="0" y="1"/>
                </a:lnTo>
                <a:lnTo>
                  <a:pt x="8183880" y="1"/>
                </a:lnTo>
                <a:lnTo>
                  <a:pt x="8183880" y="589567"/>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3504824"/>
              <a:satOff val="5153"/>
              <a:lumOff val="4412"/>
              <a:alphaOff val="0"/>
            </a:schemeClr>
          </a:fillRef>
          <a:effectRef idx="0">
            <a:schemeClr val="accent5">
              <a:hueOff val="-3504824"/>
              <a:satOff val="5153"/>
              <a:lumOff val="4412"/>
              <a:alphaOff val="0"/>
            </a:schemeClr>
          </a:effectRef>
          <a:fontRef idx="minor">
            <a:schemeClr val="lt1"/>
          </a:fontRef>
        </p:style>
        <p:txBody>
          <a:bodyPr spcFirstLastPara="0" vert="horz" wrap="square" lIns="128015" tIns="128017" rIns="128016" bIns="445797"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کمک به تدوین بلند‌مدت بانک در رابطه با اعطای وام و جذب سپرده‌ها </a:t>
            </a:r>
            <a:endParaRPr lang="fa-IR" sz="1800" kern="1200" dirty="0">
              <a:cs typeface="B Zar" pitchFamily="2" charset="-78"/>
            </a:endParaRPr>
          </a:p>
        </p:txBody>
      </p:sp>
      <p:sp>
        <p:nvSpPr>
          <p:cNvPr id="10" name="Freeform 9"/>
          <p:cNvSpPr/>
          <p:nvPr/>
        </p:nvSpPr>
        <p:spPr>
          <a:xfrm rot="21600000">
            <a:off x="502920" y="3251849"/>
            <a:ext cx="8183880" cy="907349"/>
          </a:xfrm>
          <a:custGeom>
            <a:avLst/>
            <a:gdLst>
              <a:gd name="connsiteX0" fmla="*/ 0 w 8183880"/>
              <a:gd name="connsiteY0" fmla="*/ 317781 h 907348"/>
              <a:gd name="connsiteX1" fmla="*/ 3978522 w 8183880"/>
              <a:gd name="connsiteY1" fmla="*/ 317781 h 907348"/>
              <a:gd name="connsiteX2" fmla="*/ 3978522 w 8183880"/>
              <a:gd name="connsiteY2" fmla="*/ 226837 h 907348"/>
              <a:gd name="connsiteX3" fmla="*/ 3865103 w 8183880"/>
              <a:gd name="connsiteY3" fmla="*/ 226837 h 907348"/>
              <a:gd name="connsiteX4" fmla="*/ 4091940 w 8183880"/>
              <a:gd name="connsiteY4" fmla="*/ 0 h 907348"/>
              <a:gd name="connsiteX5" fmla="*/ 4318777 w 8183880"/>
              <a:gd name="connsiteY5" fmla="*/ 226837 h 907348"/>
              <a:gd name="connsiteX6" fmla="*/ 4205359 w 8183880"/>
              <a:gd name="connsiteY6" fmla="*/ 226837 h 907348"/>
              <a:gd name="connsiteX7" fmla="*/ 4205359 w 8183880"/>
              <a:gd name="connsiteY7" fmla="*/ 317781 h 907348"/>
              <a:gd name="connsiteX8" fmla="*/ 8183880 w 8183880"/>
              <a:gd name="connsiteY8" fmla="*/ 317781 h 907348"/>
              <a:gd name="connsiteX9" fmla="*/ 8183880 w 8183880"/>
              <a:gd name="connsiteY9" fmla="*/ 907348 h 907348"/>
              <a:gd name="connsiteX10" fmla="*/ 0 w 8183880"/>
              <a:gd name="connsiteY10" fmla="*/ 907348 h 907348"/>
              <a:gd name="connsiteX11" fmla="*/ 0 w 8183880"/>
              <a:gd name="connsiteY11" fmla="*/ 317781 h 90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907348">
                <a:moveTo>
                  <a:pt x="8183880" y="589567"/>
                </a:moveTo>
                <a:lnTo>
                  <a:pt x="4205358" y="589567"/>
                </a:lnTo>
                <a:lnTo>
                  <a:pt x="4205358" y="680511"/>
                </a:lnTo>
                <a:lnTo>
                  <a:pt x="4318777" y="680511"/>
                </a:lnTo>
                <a:lnTo>
                  <a:pt x="4091940" y="907347"/>
                </a:lnTo>
                <a:lnTo>
                  <a:pt x="3865103" y="680511"/>
                </a:lnTo>
                <a:lnTo>
                  <a:pt x="3978521" y="680511"/>
                </a:lnTo>
                <a:lnTo>
                  <a:pt x="3978521" y="589567"/>
                </a:lnTo>
                <a:lnTo>
                  <a:pt x="0" y="589567"/>
                </a:lnTo>
                <a:lnTo>
                  <a:pt x="0" y="1"/>
                </a:lnTo>
                <a:lnTo>
                  <a:pt x="8183880" y="1"/>
                </a:lnTo>
                <a:lnTo>
                  <a:pt x="8183880" y="589567"/>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7009648"/>
              <a:satOff val="10306"/>
              <a:lumOff val="8824"/>
              <a:alphaOff val="0"/>
            </a:schemeClr>
          </a:fillRef>
          <a:effectRef idx="0">
            <a:schemeClr val="accent5">
              <a:hueOff val="-7009648"/>
              <a:satOff val="10306"/>
              <a:lumOff val="8824"/>
              <a:alphaOff val="0"/>
            </a:schemeClr>
          </a:effectRef>
          <a:fontRef idx="minor">
            <a:schemeClr val="lt1"/>
          </a:fontRef>
        </p:style>
        <p:txBody>
          <a:bodyPr spcFirstLastPara="0" vert="horz" wrap="square" lIns="128015" tIns="128017" rIns="128016" bIns="445797"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کاهش اضافه برداشت از بانک مرکزی</a:t>
            </a:r>
            <a:endParaRPr lang="fa-IR" sz="1800" kern="1200" dirty="0">
              <a:cs typeface="B Zar" pitchFamily="2" charset="-78"/>
            </a:endParaRPr>
          </a:p>
        </p:txBody>
      </p:sp>
      <p:sp>
        <p:nvSpPr>
          <p:cNvPr id="11" name="Freeform 10"/>
          <p:cNvSpPr/>
          <p:nvPr/>
        </p:nvSpPr>
        <p:spPr>
          <a:xfrm rot="21600000">
            <a:off x="502920" y="2353350"/>
            <a:ext cx="8183880" cy="907350"/>
          </a:xfrm>
          <a:custGeom>
            <a:avLst/>
            <a:gdLst>
              <a:gd name="connsiteX0" fmla="*/ 0 w 8183880"/>
              <a:gd name="connsiteY0" fmla="*/ 317781 h 907348"/>
              <a:gd name="connsiteX1" fmla="*/ 3978522 w 8183880"/>
              <a:gd name="connsiteY1" fmla="*/ 317781 h 907348"/>
              <a:gd name="connsiteX2" fmla="*/ 3978522 w 8183880"/>
              <a:gd name="connsiteY2" fmla="*/ 226837 h 907348"/>
              <a:gd name="connsiteX3" fmla="*/ 3865103 w 8183880"/>
              <a:gd name="connsiteY3" fmla="*/ 226837 h 907348"/>
              <a:gd name="connsiteX4" fmla="*/ 4091940 w 8183880"/>
              <a:gd name="connsiteY4" fmla="*/ 0 h 907348"/>
              <a:gd name="connsiteX5" fmla="*/ 4318777 w 8183880"/>
              <a:gd name="connsiteY5" fmla="*/ 226837 h 907348"/>
              <a:gd name="connsiteX6" fmla="*/ 4205359 w 8183880"/>
              <a:gd name="connsiteY6" fmla="*/ 226837 h 907348"/>
              <a:gd name="connsiteX7" fmla="*/ 4205359 w 8183880"/>
              <a:gd name="connsiteY7" fmla="*/ 317781 h 907348"/>
              <a:gd name="connsiteX8" fmla="*/ 8183880 w 8183880"/>
              <a:gd name="connsiteY8" fmla="*/ 317781 h 907348"/>
              <a:gd name="connsiteX9" fmla="*/ 8183880 w 8183880"/>
              <a:gd name="connsiteY9" fmla="*/ 907348 h 907348"/>
              <a:gd name="connsiteX10" fmla="*/ 0 w 8183880"/>
              <a:gd name="connsiteY10" fmla="*/ 907348 h 907348"/>
              <a:gd name="connsiteX11" fmla="*/ 0 w 8183880"/>
              <a:gd name="connsiteY11" fmla="*/ 317781 h 90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907348">
                <a:moveTo>
                  <a:pt x="8183880" y="589567"/>
                </a:moveTo>
                <a:lnTo>
                  <a:pt x="4205358" y="589567"/>
                </a:lnTo>
                <a:lnTo>
                  <a:pt x="4205358" y="680511"/>
                </a:lnTo>
                <a:lnTo>
                  <a:pt x="4318777" y="680511"/>
                </a:lnTo>
                <a:lnTo>
                  <a:pt x="4091940" y="907347"/>
                </a:lnTo>
                <a:lnTo>
                  <a:pt x="3865103" y="680511"/>
                </a:lnTo>
                <a:lnTo>
                  <a:pt x="3978521" y="680511"/>
                </a:lnTo>
                <a:lnTo>
                  <a:pt x="3978521" y="589567"/>
                </a:lnTo>
                <a:lnTo>
                  <a:pt x="0" y="589567"/>
                </a:lnTo>
                <a:lnTo>
                  <a:pt x="0" y="1"/>
                </a:lnTo>
                <a:lnTo>
                  <a:pt x="8183880" y="1"/>
                </a:lnTo>
                <a:lnTo>
                  <a:pt x="8183880" y="589567"/>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10514473"/>
              <a:satOff val="15460"/>
              <a:lumOff val="13235"/>
              <a:alphaOff val="0"/>
            </a:schemeClr>
          </a:fillRef>
          <a:effectRef idx="0">
            <a:schemeClr val="accent5">
              <a:hueOff val="-10514473"/>
              <a:satOff val="15460"/>
              <a:lumOff val="13235"/>
              <a:alphaOff val="0"/>
            </a:schemeClr>
          </a:effectRef>
          <a:fontRef idx="minor">
            <a:schemeClr val="lt1"/>
          </a:fontRef>
        </p:style>
        <p:txBody>
          <a:bodyPr spcFirstLastPara="0" vert="horz" wrap="square" lIns="128015" tIns="128017" rIns="128016" bIns="445798"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کاهش استقراض فوری وجوه با نرخ‌های بسیار بالاتر از نرخ‌های رایج بازار </a:t>
            </a:r>
            <a:endParaRPr lang="fa-IR" sz="1800" kern="1200" dirty="0">
              <a:cs typeface="B Zar" pitchFamily="2" charset="-78"/>
            </a:endParaRPr>
          </a:p>
        </p:txBody>
      </p:sp>
      <p:sp>
        <p:nvSpPr>
          <p:cNvPr id="12" name="Freeform 11"/>
          <p:cNvSpPr/>
          <p:nvPr/>
        </p:nvSpPr>
        <p:spPr>
          <a:xfrm rot="21600000">
            <a:off x="502920" y="1454851"/>
            <a:ext cx="8183880" cy="907350"/>
          </a:xfrm>
          <a:custGeom>
            <a:avLst/>
            <a:gdLst>
              <a:gd name="connsiteX0" fmla="*/ 0 w 8183880"/>
              <a:gd name="connsiteY0" fmla="*/ 317781 h 907348"/>
              <a:gd name="connsiteX1" fmla="*/ 3978522 w 8183880"/>
              <a:gd name="connsiteY1" fmla="*/ 317781 h 907348"/>
              <a:gd name="connsiteX2" fmla="*/ 3978522 w 8183880"/>
              <a:gd name="connsiteY2" fmla="*/ 226837 h 907348"/>
              <a:gd name="connsiteX3" fmla="*/ 3865103 w 8183880"/>
              <a:gd name="connsiteY3" fmla="*/ 226837 h 907348"/>
              <a:gd name="connsiteX4" fmla="*/ 4091940 w 8183880"/>
              <a:gd name="connsiteY4" fmla="*/ 0 h 907348"/>
              <a:gd name="connsiteX5" fmla="*/ 4318777 w 8183880"/>
              <a:gd name="connsiteY5" fmla="*/ 226837 h 907348"/>
              <a:gd name="connsiteX6" fmla="*/ 4205359 w 8183880"/>
              <a:gd name="connsiteY6" fmla="*/ 226837 h 907348"/>
              <a:gd name="connsiteX7" fmla="*/ 4205359 w 8183880"/>
              <a:gd name="connsiteY7" fmla="*/ 317781 h 907348"/>
              <a:gd name="connsiteX8" fmla="*/ 8183880 w 8183880"/>
              <a:gd name="connsiteY8" fmla="*/ 317781 h 907348"/>
              <a:gd name="connsiteX9" fmla="*/ 8183880 w 8183880"/>
              <a:gd name="connsiteY9" fmla="*/ 907348 h 907348"/>
              <a:gd name="connsiteX10" fmla="*/ 0 w 8183880"/>
              <a:gd name="connsiteY10" fmla="*/ 907348 h 907348"/>
              <a:gd name="connsiteX11" fmla="*/ 0 w 8183880"/>
              <a:gd name="connsiteY11" fmla="*/ 317781 h 90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907348">
                <a:moveTo>
                  <a:pt x="8183880" y="589567"/>
                </a:moveTo>
                <a:lnTo>
                  <a:pt x="4205358" y="589567"/>
                </a:lnTo>
                <a:lnTo>
                  <a:pt x="4205358" y="680511"/>
                </a:lnTo>
                <a:lnTo>
                  <a:pt x="4318777" y="680511"/>
                </a:lnTo>
                <a:lnTo>
                  <a:pt x="4091940" y="907347"/>
                </a:lnTo>
                <a:lnTo>
                  <a:pt x="3865103" y="680511"/>
                </a:lnTo>
                <a:lnTo>
                  <a:pt x="3978521" y="680511"/>
                </a:lnTo>
                <a:lnTo>
                  <a:pt x="3978521" y="589567"/>
                </a:lnTo>
                <a:lnTo>
                  <a:pt x="0" y="589567"/>
                </a:lnTo>
                <a:lnTo>
                  <a:pt x="0" y="1"/>
                </a:lnTo>
                <a:lnTo>
                  <a:pt x="8183880" y="1"/>
                </a:lnTo>
                <a:lnTo>
                  <a:pt x="8183880" y="589567"/>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14019296"/>
              <a:satOff val="20613"/>
              <a:lumOff val="17647"/>
              <a:alphaOff val="0"/>
            </a:schemeClr>
          </a:fillRef>
          <a:effectRef idx="0">
            <a:schemeClr val="accent5">
              <a:hueOff val="-14019296"/>
              <a:satOff val="20613"/>
              <a:lumOff val="17647"/>
              <a:alphaOff val="0"/>
            </a:schemeClr>
          </a:effectRef>
          <a:fontRef idx="minor">
            <a:schemeClr val="lt1"/>
          </a:fontRef>
        </p:style>
        <p:txBody>
          <a:bodyPr spcFirstLastPara="0" vert="horz" wrap="square" lIns="128015" tIns="128017" rIns="128016" bIns="445798"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جلوگیری از از فروش فوری دارایی‌های نقدشوندۀ بانک  در قیمت‌های پایین</a:t>
            </a:r>
            <a:endParaRPr lang="fa-IR" sz="1800" kern="1200" dirty="0">
              <a:cs typeface="B Zar" pitchFamily="2" charset="-78"/>
            </a:endParaRPr>
          </a:p>
        </p:txBody>
      </p:sp>
      <p:sp>
        <p:nvSpPr>
          <p:cNvPr id="13" name="Slide Number Placeholder 12"/>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51097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900" decel="100000" fill="hold"/>
                                        <p:tgtEl>
                                          <p:spTgt spid="1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900" decel="100000" fill="hold"/>
                                        <p:tgtEl>
                                          <p:spTgt spid="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fa-IR" sz="3300" b="0" dirty="0" smtClean="0">
                <a:cs typeface="B Nazanin" pitchFamily="2" charset="-78"/>
              </a:rPr>
              <a:t>ره‌آوردهای پیاده‌سازی سیستم مدیریت ریسک نقدینگی</a:t>
            </a:r>
            <a:endParaRPr lang="fa-IR" sz="3300" b="0" dirty="0"/>
          </a:p>
        </p:txBody>
      </p:sp>
      <p:sp>
        <p:nvSpPr>
          <p:cNvPr id="6" name="Rectangle 5"/>
          <p:cNvSpPr/>
          <p:nvPr/>
        </p:nvSpPr>
        <p:spPr>
          <a:xfrm>
            <a:off x="503238" y="2076600"/>
            <a:ext cx="8183562" cy="378000"/>
          </a:xfrm>
          <a:prstGeom prst="rect">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912416" y="1855200"/>
            <a:ext cx="5728493" cy="442800"/>
          </a:xfrm>
          <a:custGeom>
            <a:avLst/>
            <a:gdLst>
              <a:gd name="connsiteX0" fmla="*/ 0 w 5728493"/>
              <a:gd name="connsiteY0" fmla="*/ 73801 h 442800"/>
              <a:gd name="connsiteX1" fmla="*/ 21616 w 5728493"/>
              <a:gd name="connsiteY1" fmla="*/ 21616 h 442800"/>
              <a:gd name="connsiteX2" fmla="*/ 73801 w 5728493"/>
              <a:gd name="connsiteY2" fmla="*/ 0 h 442800"/>
              <a:gd name="connsiteX3" fmla="*/ 5654692 w 5728493"/>
              <a:gd name="connsiteY3" fmla="*/ 0 h 442800"/>
              <a:gd name="connsiteX4" fmla="*/ 5706877 w 5728493"/>
              <a:gd name="connsiteY4" fmla="*/ 21616 h 442800"/>
              <a:gd name="connsiteX5" fmla="*/ 5728493 w 5728493"/>
              <a:gd name="connsiteY5" fmla="*/ 73801 h 442800"/>
              <a:gd name="connsiteX6" fmla="*/ 5728493 w 5728493"/>
              <a:gd name="connsiteY6" fmla="*/ 368999 h 442800"/>
              <a:gd name="connsiteX7" fmla="*/ 5706877 w 5728493"/>
              <a:gd name="connsiteY7" fmla="*/ 421184 h 442800"/>
              <a:gd name="connsiteX8" fmla="*/ 5654692 w 5728493"/>
              <a:gd name="connsiteY8" fmla="*/ 442800 h 442800"/>
              <a:gd name="connsiteX9" fmla="*/ 73801 w 5728493"/>
              <a:gd name="connsiteY9" fmla="*/ 442800 h 442800"/>
              <a:gd name="connsiteX10" fmla="*/ 21616 w 5728493"/>
              <a:gd name="connsiteY10" fmla="*/ 421184 h 442800"/>
              <a:gd name="connsiteX11" fmla="*/ 0 w 5728493"/>
              <a:gd name="connsiteY11" fmla="*/ 368999 h 442800"/>
              <a:gd name="connsiteX12" fmla="*/ 0 w 5728493"/>
              <a:gd name="connsiteY12"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442800">
                <a:moveTo>
                  <a:pt x="0" y="73801"/>
                </a:moveTo>
                <a:cubicBezTo>
                  <a:pt x="0" y="54228"/>
                  <a:pt x="7775" y="35456"/>
                  <a:pt x="21616" y="21616"/>
                </a:cubicBezTo>
                <a:cubicBezTo>
                  <a:pt x="35456" y="7776"/>
                  <a:pt x="54228" y="0"/>
                  <a:pt x="73801" y="0"/>
                </a:cubicBezTo>
                <a:lnTo>
                  <a:pt x="5654692" y="0"/>
                </a:lnTo>
                <a:cubicBezTo>
                  <a:pt x="5674265" y="0"/>
                  <a:pt x="5693037" y="7775"/>
                  <a:pt x="5706877" y="21616"/>
                </a:cubicBezTo>
                <a:cubicBezTo>
                  <a:pt x="5720717" y="35456"/>
                  <a:pt x="5728493" y="54228"/>
                  <a:pt x="5728493" y="73801"/>
                </a:cubicBezTo>
                <a:lnTo>
                  <a:pt x="5728493" y="368999"/>
                </a:lnTo>
                <a:cubicBezTo>
                  <a:pt x="5728493" y="388572"/>
                  <a:pt x="5720718" y="407344"/>
                  <a:pt x="5706877" y="421184"/>
                </a:cubicBezTo>
                <a:cubicBezTo>
                  <a:pt x="5693037" y="435024"/>
                  <a:pt x="5674265" y="442800"/>
                  <a:pt x="5654692" y="442800"/>
                </a:cubicBezTo>
                <a:lnTo>
                  <a:pt x="73801" y="442800"/>
                </a:lnTo>
                <a:cubicBezTo>
                  <a:pt x="54228" y="442800"/>
                  <a:pt x="35456" y="435025"/>
                  <a:pt x="21616" y="421184"/>
                </a:cubicBezTo>
                <a:cubicBezTo>
                  <a:pt x="7776" y="407344"/>
                  <a:pt x="0" y="388572"/>
                  <a:pt x="0" y="368999"/>
                </a:cubicBezTo>
                <a:lnTo>
                  <a:pt x="0" y="73801"/>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38139" tIns="21616" rIns="238139" bIns="21616" numCol="1" spcCol="1270" anchor="ctr" anchorCtr="0">
            <a:noAutofit/>
          </a:bodyPr>
          <a:lstStyle/>
          <a:p>
            <a:pPr lvl="0" algn="ctr" defTabSz="666750" rtl="1">
              <a:lnSpc>
                <a:spcPct val="90000"/>
              </a:lnSpc>
              <a:spcBef>
                <a:spcPct val="0"/>
              </a:spcBef>
              <a:spcAft>
                <a:spcPct val="35000"/>
              </a:spcAft>
            </a:pPr>
            <a:r>
              <a:rPr lang="fa-IR" sz="1500" kern="1200" dirty="0" smtClean="0">
                <a:cs typeface="B Zar" pitchFamily="2" charset="-78"/>
              </a:rPr>
              <a:t>کاهش هزینۀ فرصت از‌دست‌دادن تسهیلات سودآور</a:t>
            </a:r>
            <a:endParaRPr lang="en-US" sz="1500" kern="1200" dirty="0">
              <a:cs typeface="B Zar" pitchFamily="2" charset="-78"/>
            </a:endParaRPr>
          </a:p>
        </p:txBody>
      </p:sp>
      <p:sp>
        <p:nvSpPr>
          <p:cNvPr id="8" name="Rectangle 7"/>
          <p:cNvSpPr/>
          <p:nvPr/>
        </p:nvSpPr>
        <p:spPr>
          <a:xfrm>
            <a:off x="503238" y="2757000"/>
            <a:ext cx="8183562" cy="378000"/>
          </a:xfrm>
          <a:prstGeom prst="rect">
            <a:avLst/>
          </a:prstGeom>
        </p:spPr>
        <p:style>
          <a:lnRef idx="1">
            <a:schemeClr val="accent3">
              <a:hueOff val="-1860324"/>
              <a:satOff val="-10190"/>
              <a:lumOff val="313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912416" y="2535600"/>
            <a:ext cx="5728493" cy="442800"/>
          </a:xfrm>
          <a:custGeom>
            <a:avLst/>
            <a:gdLst>
              <a:gd name="connsiteX0" fmla="*/ 0 w 5728493"/>
              <a:gd name="connsiteY0" fmla="*/ 73801 h 442800"/>
              <a:gd name="connsiteX1" fmla="*/ 21616 w 5728493"/>
              <a:gd name="connsiteY1" fmla="*/ 21616 h 442800"/>
              <a:gd name="connsiteX2" fmla="*/ 73801 w 5728493"/>
              <a:gd name="connsiteY2" fmla="*/ 0 h 442800"/>
              <a:gd name="connsiteX3" fmla="*/ 5654692 w 5728493"/>
              <a:gd name="connsiteY3" fmla="*/ 0 h 442800"/>
              <a:gd name="connsiteX4" fmla="*/ 5706877 w 5728493"/>
              <a:gd name="connsiteY4" fmla="*/ 21616 h 442800"/>
              <a:gd name="connsiteX5" fmla="*/ 5728493 w 5728493"/>
              <a:gd name="connsiteY5" fmla="*/ 73801 h 442800"/>
              <a:gd name="connsiteX6" fmla="*/ 5728493 w 5728493"/>
              <a:gd name="connsiteY6" fmla="*/ 368999 h 442800"/>
              <a:gd name="connsiteX7" fmla="*/ 5706877 w 5728493"/>
              <a:gd name="connsiteY7" fmla="*/ 421184 h 442800"/>
              <a:gd name="connsiteX8" fmla="*/ 5654692 w 5728493"/>
              <a:gd name="connsiteY8" fmla="*/ 442800 h 442800"/>
              <a:gd name="connsiteX9" fmla="*/ 73801 w 5728493"/>
              <a:gd name="connsiteY9" fmla="*/ 442800 h 442800"/>
              <a:gd name="connsiteX10" fmla="*/ 21616 w 5728493"/>
              <a:gd name="connsiteY10" fmla="*/ 421184 h 442800"/>
              <a:gd name="connsiteX11" fmla="*/ 0 w 5728493"/>
              <a:gd name="connsiteY11" fmla="*/ 368999 h 442800"/>
              <a:gd name="connsiteX12" fmla="*/ 0 w 5728493"/>
              <a:gd name="connsiteY12"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442800">
                <a:moveTo>
                  <a:pt x="0" y="73801"/>
                </a:moveTo>
                <a:cubicBezTo>
                  <a:pt x="0" y="54228"/>
                  <a:pt x="7775" y="35456"/>
                  <a:pt x="21616" y="21616"/>
                </a:cubicBezTo>
                <a:cubicBezTo>
                  <a:pt x="35456" y="7776"/>
                  <a:pt x="54228" y="0"/>
                  <a:pt x="73801" y="0"/>
                </a:cubicBezTo>
                <a:lnTo>
                  <a:pt x="5654692" y="0"/>
                </a:lnTo>
                <a:cubicBezTo>
                  <a:pt x="5674265" y="0"/>
                  <a:pt x="5693037" y="7775"/>
                  <a:pt x="5706877" y="21616"/>
                </a:cubicBezTo>
                <a:cubicBezTo>
                  <a:pt x="5720717" y="35456"/>
                  <a:pt x="5728493" y="54228"/>
                  <a:pt x="5728493" y="73801"/>
                </a:cubicBezTo>
                <a:lnTo>
                  <a:pt x="5728493" y="368999"/>
                </a:lnTo>
                <a:cubicBezTo>
                  <a:pt x="5728493" y="388572"/>
                  <a:pt x="5720718" y="407344"/>
                  <a:pt x="5706877" y="421184"/>
                </a:cubicBezTo>
                <a:cubicBezTo>
                  <a:pt x="5693037" y="435024"/>
                  <a:pt x="5674265" y="442800"/>
                  <a:pt x="5654692" y="442800"/>
                </a:cubicBezTo>
                <a:lnTo>
                  <a:pt x="73801" y="442800"/>
                </a:lnTo>
                <a:cubicBezTo>
                  <a:pt x="54228" y="442800"/>
                  <a:pt x="35456" y="435025"/>
                  <a:pt x="21616" y="421184"/>
                </a:cubicBezTo>
                <a:cubicBezTo>
                  <a:pt x="7776" y="407344"/>
                  <a:pt x="0" y="388572"/>
                  <a:pt x="0" y="368999"/>
                </a:cubicBezTo>
                <a:lnTo>
                  <a:pt x="0" y="73801"/>
                </a:lnTo>
                <a:close/>
              </a:path>
            </a:pathLst>
          </a:custGeom>
        </p:spPr>
        <p:style>
          <a:lnRef idx="0">
            <a:schemeClr val="lt1">
              <a:hueOff val="0"/>
              <a:satOff val="0"/>
              <a:lumOff val="0"/>
              <a:alphaOff val="0"/>
            </a:schemeClr>
          </a:lnRef>
          <a:fillRef idx="3">
            <a:schemeClr val="accent3">
              <a:hueOff val="-1860324"/>
              <a:satOff val="-10190"/>
              <a:lumOff val="3137"/>
              <a:alphaOff val="0"/>
            </a:schemeClr>
          </a:fillRef>
          <a:effectRef idx="3">
            <a:schemeClr val="accent3">
              <a:hueOff val="-1860324"/>
              <a:satOff val="-10190"/>
              <a:lumOff val="3137"/>
              <a:alphaOff val="0"/>
            </a:schemeClr>
          </a:effectRef>
          <a:fontRef idx="minor">
            <a:schemeClr val="lt1"/>
          </a:fontRef>
        </p:style>
        <p:txBody>
          <a:bodyPr spcFirstLastPara="0" vert="horz" wrap="square" lIns="238139" tIns="21616" rIns="238139" bIns="21616" numCol="1" spcCol="1270" anchor="ctr" anchorCtr="0">
            <a:noAutofit/>
          </a:bodyPr>
          <a:lstStyle/>
          <a:p>
            <a:pPr lvl="0" algn="ctr" defTabSz="666750" rtl="1">
              <a:lnSpc>
                <a:spcPct val="90000"/>
              </a:lnSpc>
              <a:spcBef>
                <a:spcPct val="0"/>
              </a:spcBef>
              <a:spcAft>
                <a:spcPct val="35000"/>
              </a:spcAft>
            </a:pPr>
            <a:r>
              <a:rPr lang="fa-IR" sz="1500" kern="1200" dirty="0" smtClean="0">
                <a:cs typeface="B Zar" pitchFamily="2" charset="-78"/>
              </a:rPr>
              <a:t>افزایش ثبات سودآوری بانک به‌علت کنترل کارآمد ریسک نقدینگی</a:t>
            </a:r>
            <a:endParaRPr lang="fa-IR" sz="1500" kern="1200" dirty="0">
              <a:cs typeface="B Zar" pitchFamily="2" charset="-78"/>
            </a:endParaRPr>
          </a:p>
        </p:txBody>
      </p:sp>
      <p:sp>
        <p:nvSpPr>
          <p:cNvPr id="10" name="Rectangle 9"/>
          <p:cNvSpPr/>
          <p:nvPr/>
        </p:nvSpPr>
        <p:spPr>
          <a:xfrm>
            <a:off x="503238" y="3437400"/>
            <a:ext cx="8183562" cy="378000"/>
          </a:xfrm>
          <a:prstGeom prst="rect">
            <a:avLst/>
          </a:prstGeom>
        </p:spPr>
        <p:style>
          <a:lnRef idx="1">
            <a:schemeClr val="accent3">
              <a:hueOff val="-3720649"/>
              <a:satOff val="-20381"/>
              <a:lumOff val="627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12416" y="3216000"/>
            <a:ext cx="5728493" cy="442800"/>
          </a:xfrm>
          <a:custGeom>
            <a:avLst/>
            <a:gdLst>
              <a:gd name="connsiteX0" fmla="*/ 0 w 5728493"/>
              <a:gd name="connsiteY0" fmla="*/ 73801 h 442800"/>
              <a:gd name="connsiteX1" fmla="*/ 21616 w 5728493"/>
              <a:gd name="connsiteY1" fmla="*/ 21616 h 442800"/>
              <a:gd name="connsiteX2" fmla="*/ 73801 w 5728493"/>
              <a:gd name="connsiteY2" fmla="*/ 0 h 442800"/>
              <a:gd name="connsiteX3" fmla="*/ 5654692 w 5728493"/>
              <a:gd name="connsiteY3" fmla="*/ 0 h 442800"/>
              <a:gd name="connsiteX4" fmla="*/ 5706877 w 5728493"/>
              <a:gd name="connsiteY4" fmla="*/ 21616 h 442800"/>
              <a:gd name="connsiteX5" fmla="*/ 5728493 w 5728493"/>
              <a:gd name="connsiteY5" fmla="*/ 73801 h 442800"/>
              <a:gd name="connsiteX6" fmla="*/ 5728493 w 5728493"/>
              <a:gd name="connsiteY6" fmla="*/ 368999 h 442800"/>
              <a:gd name="connsiteX7" fmla="*/ 5706877 w 5728493"/>
              <a:gd name="connsiteY7" fmla="*/ 421184 h 442800"/>
              <a:gd name="connsiteX8" fmla="*/ 5654692 w 5728493"/>
              <a:gd name="connsiteY8" fmla="*/ 442800 h 442800"/>
              <a:gd name="connsiteX9" fmla="*/ 73801 w 5728493"/>
              <a:gd name="connsiteY9" fmla="*/ 442800 h 442800"/>
              <a:gd name="connsiteX10" fmla="*/ 21616 w 5728493"/>
              <a:gd name="connsiteY10" fmla="*/ 421184 h 442800"/>
              <a:gd name="connsiteX11" fmla="*/ 0 w 5728493"/>
              <a:gd name="connsiteY11" fmla="*/ 368999 h 442800"/>
              <a:gd name="connsiteX12" fmla="*/ 0 w 5728493"/>
              <a:gd name="connsiteY12"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442800">
                <a:moveTo>
                  <a:pt x="0" y="73801"/>
                </a:moveTo>
                <a:cubicBezTo>
                  <a:pt x="0" y="54228"/>
                  <a:pt x="7775" y="35456"/>
                  <a:pt x="21616" y="21616"/>
                </a:cubicBezTo>
                <a:cubicBezTo>
                  <a:pt x="35456" y="7776"/>
                  <a:pt x="54228" y="0"/>
                  <a:pt x="73801" y="0"/>
                </a:cubicBezTo>
                <a:lnTo>
                  <a:pt x="5654692" y="0"/>
                </a:lnTo>
                <a:cubicBezTo>
                  <a:pt x="5674265" y="0"/>
                  <a:pt x="5693037" y="7775"/>
                  <a:pt x="5706877" y="21616"/>
                </a:cubicBezTo>
                <a:cubicBezTo>
                  <a:pt x="5720717" y="35456"/>
                  <a:pt x="5728493" y="54228"/>
                  <a:pt x="5728493" y="73801"/>
                </a:cubicBezTo>
                <a:lnTo>
                  <a:pt x="5728493" y="368999"/>
                </a:lnTo>
                <a:cubicBezTo>
                  <a:pt x="5728493" y="388572"/>
                  <a:pt x="5720718" y="407344"/>
                  <a:pt x="5706877" y="421184"/>
                </a:cubicBezTo>
                <a:cubicBezTo>
                  <a:pt x="5693037" y="435024"/>
                  <a:pt x="5674265" y="442800"/>
                  <a:pt x="5654692" y="442800"/>
                </a:cubicBezTo>
                <a:lnTo>
                  <a:pt x="73801" y="442800"/>
                </a:lnTo>
                <a:cubicBezTo>
                  <a:pt x="54228" y="442800"/>
                  <a:pt x="35456" y="435025"/>
                  <a:pt x="21616" y="421184"/>
                </a:cubicBezTo>
                <a:cubicBezTo>
                  <a:pt x="7776" y="407344"/>
                  <a:pt x="0" y="388572"/>
                  <a:pt x="0" y="368999"/>
                </a:cubicBezTo>
                <a:lnTo>
                  <a:pt x="0" y="73801"/>
                </a:lnTo>
                <a:close/>
              </a:path>
            </a:pathLst>
          </a:custGeom>
        </p:spPr>
        <p:style>
          <a:lnRef idx="0">
            <a:schemeClr val="lt1">
              <a:hueOff val="0"/>
              <a:satOff val="0"/>
              <a:lumOff val="0"/>
              <a:alphaOff val="0"/>
            </a:schemeClr>
          </a:lnRef>
          <a:fillRef idx="3">
            <a:schemeClr val="accent3">
              <a:hueOff val="-3720649"/>
              <a:satOff val="-20381"/>
              <a:lumOff val="6275"/>
              <a:alphaOff val="0"/>
            </a:schemeClr>
          </a:fillRef>
          <a:effectRef idx="3">
            <a:schemeClr val="accent3">
              <a:hueOff val="-3720649"/>
              <a:satOff val="-20381"/>
              <a:lumOff val="6275"/>
              <a:alphaOff val="0"/>
            </a:schemeClr>
          </a:effectRef>
          <a:fontRef idx="minor">
            <a:schemeClr val="lt1"/>
          </a:fontRef>
        </p:style>
        <p:txBody>
          <a:bodyPr spcFirstLastPara="0" vert="horz" wrap="square" lIns="238139" tIns="21616" rIns="238139" bIns="21616" numCol="1" spcCol="1270" anchor="ctr" anchorCtr="0">
            <a:noAutofit/>
          </a:bodyPr>
          <a:lstStyle/>
          <a:p>
            <a:pPr lvl="0" algn="ctr" defTabSz="666750" rtl="1">
              <a:lnSpc>
                <a:spcPct val="90000"/>
              </a:lnSpc>
              <a:spcBef>
                <a:spcPct val="0"/>
              </a:spcBef>
              <a:spcAft>
                <a:spcPct val="35000"/>
              </a:spcAft>
            </a:pPr>
            <a:r>
              <a:rPr lang="fa-IR" sz="1500" kern="1200" dirty="0" smtClean="0">
                <a:cs typeface="B Zar" pitchFamily="2" charset="-78"/>
              </a:rPr>
              <a:t>ایجاد آمادگی برای مواجهه با بحران‌های نقدینگی</a:t>
            </a:r>
            <a:endParaRPr lang="fa-IR" sz="1500" kern="1200" dirty="0">
              <a:cs typeface="B Zar" pitchFamily="2" charset="-78"/>
            </a:endParaRPr>
          </a:p>
        </p:txBody>
      </p:sp>
      <p:sp>
        <p:nvSpPr>
          <p:cNvPr id="12" name="Rectangle 11"/>
          <p:cNvSpPr/>
          <p:nvPr/>
        </p:nvSpPr>
        <p:spPr>
          <a:xfrm>
            <a:off x="503238" y="4117800"/>
            <a:ext cx="8183562" cy="378000"/>
          </a:xfrm>
          <a:prstGeom prst="rect">
            <a:avLst/>
          </a:prstGeom>
        </p:spPr>
        <p:style>
          <a:lnRef idx="1">
            <a:schemeClr val="accent3">
              <a:hueOff val="-5580973"/>
              <a:satOff val="-30571"/>
              <a:lumOff val="941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912416" y="3896400"/>
            <a:ext cx="5728493" cy="442800"/>
          </a:xfrm>
          <a:custGeom>
            <a:avLst/>
            <a:gdLst>
              <a:gd name="connsiteX0" fmla="*/ 0 w 5728493"/>
              <a:gd name="connsiteY0" fmla="*/ 73801 h 442800"/>
              <a:gd name="connsiteX1" fmla="*/ 21616 w 5728493"/>
              <a:gd name="connsiteY1" fmla="*/ 21616 h 442800"/>
              <a:gd name="connsiteX2" fmla="*/ 73801 w 5728493"/>
              <a:gd name="connsiteY2" fmla="*/ 0 h 442800"/>
              <a:gd name="connsiteX3" fmla="*/ 5654692 w 5728493"/>
              <a:gd name="connsiteY3" fmla="*/ 0 h 442800"/>
              <a:gd name="connsiteX4" fmla="*/ 5706877 w 5728493"/>
              <a:gd name="connsiteY4" fmla="*/ 21616 h 442800"/>
              <a:gd name="connsiteX5" fmla="*/ 5728493 w 5728493"/>
              <a:gd name="connsiteY5" fmla="*/ 73801 h 442800"/>
              <a:gd name="connsiteX6" fmla="*/ 5728493 w 5728493"/>
              <a:gd name="connsiteY6" fmla="*/ 368999 h 442800"/>
              <a:gd name="connsiteX7" fmla="*/ 5706877 w 5728493"/>
              <a:gd name="connsiteY7" fmla="*/ 421184 h 442800"/>
              <a:gd name="connsiteX8" fmla="*/ 5654692 w 5728493"/>
              <a:gd name="connsiteY8" fmla="*/ 442800 h 442800"/>
              <a:gd name="connsiteX9" fmla="*/ 73801 w 5728493"/>
              <a:gd name="connsiteY9" fmla="*/ 442800 h 442800"/>
              <a:gd name="connsiteX10" fmla="*/ 21616 w 5728493"/>
              <a:gd name="connsiteY10" fmla="*/ 421184 h 442800"/>
              <a:gd name="connsiteX11" fmla="*/ 0 w 5728493"/>
              <a:gd name="connsiteY11" fmla="*/ 368999 h 442800"/>
              <a:gd name="connsiteX12" fmla="*/ 0 w 5728493"/>
              <a:gd name="connsiteY12"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493" h="442800">
                <a:moveTo>
                  <a:pt x="0" y="73801"/>
                </a:moveTo>
                <a:cubicBezTo>
                  <a:pt x="0" y="54228"/>
                  <a:pt x="7775" y="35456"/>
                  <a:pt x="21616" y="21616"/>
                </a:cubicBezTo>
                <a:cubicBezTo>
                  <a:pt x="35456" y="7776"/>
                  <a:pt x="54228" y="0"/>
                  <a:pt x="73801" y="0"/>
                </a:cubicBezTo>
                <a:lnTo>
                  <a:pt x="5654692" y="0"/>
                </a:lnTo>
                <a:cubicBezTo>
                  <a:pt x="5674265" y="0"/>
                  <a:pt x="5693037" y="7775"/>
                  <a:pt x="5706877" y="21616"/>
                </a:cubicBezTo>
                <a:cubicBezTo>
                  <a:pt x="5720717" y="35456"/>
                  <a:pt x="5728493" y="54228"/>
                  <a:pt x="5728493" y="73801"/>
                </a:cubicBezTo>
                <a:lnTo>
                  <a:pt x="5728493" y="368999"/>
                </a:lnTo>
                <a:cubicBezTo>
                  <a:pt x="5728493" y="388572"/>
                  <a:pt x="5720718" y="407344"/>
                  <a:pt x="5706877" y="421184"/>
                </a:cubicBezTo>
                <a:cubicBezTo>
                  <a:pt x="5693037" y="435024"/>
                  <a:pt x="5674265" y="442800"/>
                  <a:pt x="5654692" y="442800"/>
                </a:cubicBezTo>
                <a:lnTo>
                  <a:pt x="73801" y="442800"/>
                </a:lnTo>
                <a:cubicBezTo>
                  <a:pt x="54228" y="442800"/>
                  <a:pt x="35456" y="435025"/>
                  <a:pt x="21616" y="421184"/>
                </a:cubicBezTo>
                <a:cubicBezTo>
                  <a:pt x="7776" y="407344"/>
                  <a:pt x="0" y="388572"/>
                  <a:pt x="0" y="368999"/>
                </a:cubicBezTo>
                <a:lnTo>
                  <a:pt x="0" y="73801"/>
                </a:lnTo>
                <a:close/>
              </a:path>
            </a:pathLst>
          </a:custGeom>
        </p:spPr>
        <p:style>
          <a:lnRef idx="0">
            <a:schemeClr val="lt1">
              <a:hueOff val="0"/>
              <a:satOff val="0"/>
              <a:lumOff val="0"/>
              <a:alphaOff val="0"/>
            </a:schemeClr>
          </a:lnRef>
          <a:fillRef idx="3">
            <a:schemeClr val="accent3">
              <a:hueOff val="-5580973"/>
              <a:satOff val="-30571"/>
              <a:lumOff val="9412"/>
              <a:alphaOff val="0"/>
            </a:schemeClr>
          </a:fillRef>
          <a:effectRef idx="3">
            <a:schemeClr val="accent3">
              <a:hueOff val="-5580973"/>
              <a:satOff val="-30571"/>
              <a:lumOff val="9412"/>
              <a:alphaOff val="0"/>
            </a:schemeClr>
          </a:effectRef>
          <a:fontRef idx="minor">
            <a:schemeClr val="lt1"/>
          </a:fontRef>
        </p:style>
        <p:txBody>
          <a:bodyPr spcFirstLastPara="0" vert="horz" wrap="square" lIns="238139" tIns="21616" rIns="238139" bIns="21616" numCol="1" spcCol="1270" anchor="ctr" anchorCtr="0">
            <a:noAutofit/>
          </a:bodyPr>
          <a:lstStyle/>
          <a:p>
            <a:pPr lvl="0" algn="ctr" defTabSz="666750" rtl="1">
              <a:lnSpc>
                <a:spcPct val="90000"/>
              </a:lnSpc>
              <a:spcBef>
                <a:spcPct val="0"/>
              </a:spcBef>
              <a:spcAft>
                <a:spcPct val="35000"/>
              </a:spcAft>
            </a:pPr>
            <a:r>
              <a:rPr lang="fa-IR" sz="1500" kern="1200" dirty="0" smtClean="0">
                <a:cs typeface="B Zar" pitchFamily="2" charset="-78"/>
              </a:rPr>
              <a:t>دستیابی به زیرساخت‌های لازم جهت مدیریت بهینۀ  دارایی-بدهی</a:t>
            </a:r>
            <a:endParaRPr lang="fa-IR" sz="1500" kern="1200" dirty="0">
              <a:cs typeface="B Zar" pitchFamily="2" charset="-78"/>
            </a:endParaRPr>
          </a:p>
        </p:txBody>
      </p:sp>
      <p:sp>
        <p:nvSpPr>
          <p:cNvPr id="14" name="Slide Number Placeholder 13"/>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5961191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Bardiya" pitchFamily="2" charset="-78"/>
              </a:rPr>
              <a:t>مقایسۀ ریسک‌ها</a:t>
            </a:r>
            <a:endParaRPr lang="fa-IR" dirty="0">
              <a:cs typeface="B Bardiya" pitchFamily="2" charset="-78"/>
            </a:endParaRPr>
          </a:p>
        </p:txBody>
      </p:sp>
      <p:graphicFrame>
        <p:nvGraphicFramePr>
          <p:cNvPr id="4" name="Content Placeholder 3"/>
          <p:cNvGraphicFramePr>
            <a:graphicFrameLocks noGrp="1"/>
          </p:cNvGraphicFramePr>
          <p:nvPr>
            <p:ph idx="1"/>
          </p:nvPr>
        </p:nvGraphicFramePr>
        <p:xfrm>
          <a:off x="685800" y="1523999"/>
          <a:ext cx="7848600" cy="3962401"/>
        </p:xfrm>
        <a:graphic>
          <a:graphicData uri="http://schemas.openxmlformats.org/drawingml/2006/table">
            <a:tbl>
              <a:tblPr rtl="1"/>
              <a:tblGrid>
                <a:gridCol w="1226458"/>
                <a:gridCol w="1553028"/>
                <a:gridCol w="2006600"/>
                <a:gridCol w="1553028"/>
                <a:gridCol w="1509486"/>
              </a:tblGrid>
              <a:tr h="1020024">
                <a:tc>
                  <a:txBody>
                    <a:bodyPr/>
                    <a:lstStyle/>
                    <a:p>
                      <a:pPr marL="50165" algn="ctr" rtl="1">
                        <a:spcAft>
                          <a:spcPts val="0"/>
                        </a:spcAft>
                      </a:pPr>
                      <a:r>
                        <a:rPr lang="fa-IR" sz="1800" b="1" dirty="0">
                          <a:solidFill>
                            <a:schemeClr val="bg1"/>
                          </a:solidFill>
                          <a:latin typeface="Times New Roman"/>
                          <a:ea typeface="Times New Roman"/>
                          <a:cs typeface="B Mitra"/>
                        </a:rPr>
                        <a:t>انواع </a:t>
                      </a:r>
                      <a:r>
                        <a:rPr lang="fa-IR" sz="1800" b="1" dirty="0" smtClean="0">
                          <a:solidFill>
                            <a:schemeClr val="bg1"/>
                          </a:solidFill>
                          <a:latin typeface="Times New Roman"/>
                          <a:ea typeface="Times New Roman"/>
                          <a:cs typeface="B Mitra"/>
                        </a:rPr>
                        <a:t>ریسک</a:t>
                      </a:r>
                      <a:endParaRPr lang="en-US" sz="1800" b="1" dirty="0">
                        <a:solidFill>
                          <a:schemeClr val="bg1"/>
                        </a:solidFill>
                        <a:latin typeface="Times New Roman"/>
                        <a:ea typeface="Times New Roman"/>
                        <a:cs typeface="B Nazani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60000"/>
                        <a:lumOff val="40000"/>
                      </a:schemeClr>
                    </a:solidFill>
                  </a:tcPr>
                </a:tc>
                <a:tc>
                  <a:txBody>
                    <a:bodyPr/>
                    <a:lstStyle/>
                    <a:p>
                      <a:pPr marL="50165" algn="ctr" rtl="1">
                        <a:spcAft>
                          <a:spcPts val="0"/>
                        </a:spcAft>
                      </a:pPr>
                      <a:r>
                        <a:rPr lang="fa-IR" sz="1800" b="1" dirty="0">
                          <a:solidFill>
                            <a:schemeClr val="bg1"/>
                          </a:solidFill>
                          <a:latin typeface="Times New Roman"/>
                          <a:ea typeface="Times New Roman"/>
                          <a:cs typeface="B Mitra"/>
                        </a:rPr>
                        <a:t>حداکثر مبلغ </a:t>
                      </a:r>
                      <a:r>
                        <a:rPr lang="fa-IR" sz="1800" b="1" dirty="0" smtClean="0">
                          <a:solidFill>
                            <a:schemeClr val="bg1"/>
                          </a:solidFill>
                          <a:latin typeface="Times New Roman"/>
                          <a:ea typeface="Times New Roman"/>
                          <a:cs typeface="B Mitra"/>
                        </a:rPr>
                        <a:t>زیان</a:t>
                      </a:r>
                      <a:endParaRPr lang="en-US" sz="1800" b="1" dirty="0">
                        <a:solidFill>
                          <a:schemeClr val="bg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60000"/>
                        <a:lumOff val="40000"/>
                      </a:schemeClr>
                    </a:solidFill>
                  </a:tcPr>
                </a:tc>
                <a:tc>
                  <a:txBody>
                    <a:bodyPr/>
                    <a:lstStyle/>
                    <a:p>
                      <a:pPr marL="50165" algn="ctr" rtl="1">
                        <a:spcAft>
                          <a:spcPts val="0"/>
                        </a:spcAft>
                      </a:pPr>
                      <a:r>
                        <a:rPr lang="fa-IR" sz="1800" b="1" dirty="0">
                          <a:solidFill>
                            <a:schemeClr val="bg1"/>
                          </a:solidFill>
                          <a:latin typeface="Times New Roman"/>
                          <a:ea typeface="Times New Roman"/>
                          <a:cs typeface="B Mitra"/>
                        </a:rPr>
                        <a:t>عناصر </a:t>
                      </a:r>
                      <a:r>
                        <a:rPr lang="fa-IR" sz="1800" b="1" dirty="0" smtClean="0">
                          <a:solidFill>
                            <a:schemeClr val="bg1"/>
                          </a:solidFill>
                          <a:latin typeface="Times New Roman"/>
                          <a:ea typeface="Times New Roman"/>
                          <a:cs typeface="B Mitra"/>
                        </a:rPr>
                        <a:t>سبد</a:t>
                      </a:r>
                      <a:endParaRPr lang="en-US" sz="1800" b="1" dirty="0">
                        <a:solidFill>
                          <a:schemeClr val="bg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60000"/>
                        <a:lumOff val="40000"/>
                      </a:schemeClr>
                    </a:solidFill>
                  </a:tcPr>
                </a:tc>
                <a:tc>
                  <a:txBody>
                    <a:bodyPr/>
                    <a:lstStyle/>
                    <a:p>
                      <a:pPr marL="50165" algn="ctr" rtl="1">
                        <a:spcAft>
                          <a:spcPts val="0"/>
                        </a:spcAft>
                      </a:pPr>
                      <a:r>
                        <a:rPr lang="fa-IR" sz="1800" b="1" dirty="0">
                          <a:solidFill>
                            <a:schemeClr val="bg1"/>
                          </a:solidFill>
                          <a:latin typeface="Times New Roman"/>
                          <a:ea typeface="Times New Roman"/>
                          <a:cs typeface="B Mitra"/>
                        </a:rPr>
                        <a:t>طبقات </a:t>
                      </a:r>
                      <a:r>
                        <a:rPr lang="fa-IR" sz="1800" b="1" dirty="0" smtClean="0">
                          <a:solidFill>
                            <a:schemeClr val="bg1"/>
                          </a:solidFill>
                          <a:latin typeface="Times New Roman"/>
                          <a:ea typeface="Times New Roman"/>
                          <a:cs typeface="B Mitra"/>
                        </a:rPr>
                        <a:t>ریسک</a:t>
                      </a:r>
                      <a:endParaRPr lang="en-US" sz="1800" b="1" dirty="0">
                        <a:solidFill>
                          <a:schemeClr val="bg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60000"/>
                        <a:lumOff val="40000"/>
                      </a:schemeClr>
                    </a:solidFill>
                  </a:tcPr>
                </a:tc>
                <a:tc>
                  <a:txBody>
                    <a:bodyPr/>
                    <a:lstStyle/>
                    <a:p>
                      <a:pPr marL="50165" algn="ctr" rtl="1">
                        <a:spcAft>
                          <a:spcPts val="0"/>
                        </a:spcAft>
                      </a:pPr>
                      <a:r>
                        <a:rPr lang="fa-IR" sz="1800" b="1" dirty="0">
                          <a:solidFill>
                            <a:schemeClr val="bg1"/>
                          </a:solidFill>
                          <a:latin typeface="Times New Roman"/>
                          <a:ea typeface="Times New Roman"/>
                          <a:cs typeface="B Mitra"/>
                        </a:rPr>
                        <a:t>سطح مشاهده</a:t>
                      </a:r>
                      <a:endParaRPr lang="en-US" sz="1800" b="1" dirty="0">
                        <a:solidFill>
                          <a:schemeClr val="bg1"/>
                        </a:solidFill>
                        <a:latin typeface="Times New Roman"/>
                        <a:ea typeface="Times New Roman"/>
                        <a:cs typeface="B Nazanin"/>
                      </a:endParaRPr>
                    </a:p>
                  </a:txBody>
                  <a:tcPr marL="68580" marR="68580" marT="0" marB="0" anchor="ctr">
                    <a:lnL w="12700" cap="flat" cmpd="sng" algn="ctr">
                      <a:solidFill>
                        <a:schemeClr val="tx1"/>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60000"/>
                        <a:lumOff val="40000"/>
                      </a:schemeClr>
                    </a:solidFill>
                  </a:tcPr>
                </a:tc>
              </a:tr>
              <a:tr h="1059255">
                <a:tc>
                  <a:txBody>
                    <a:bodyPr/>
                    <a:lstStyle/>
                    <a:p>
                      <a:pPr marL="0" algn="ctr" rtl="1" eaLnBrk="1" latinLnBrk="0" hangingPunct="1">
                        <a:spcAft>
                          <a:spcPts val="0"/>
                        </a:spcAft>
                      </a:pPr>
                      <a:r>
                        <a:rPr kumimoji="0" lang="fa-IR" sz="1800" b="1" kern="1200" dirty="0" smtClean="0">
                          <a:solidFill>
                            <a:schemeClr val="dk1"/>
                          </a:solidFill>
                          <a:latin typeface="+mn-lt"/>
                          <a:ea typeface="+mn-ea"/>
                          <a:cs typeface="B Mitra" pitchFamily="2" charset="-78"/>
                        </a:rPr>
                        <a:t>بازار</a:t>
                      </a:r>
                      <a:endParaRPr kumimoji="0" lang="en-US" sz="1800" b="1" kern="1200" dirty="0" smtClean="0">
                        <a:solidFill>
                          <a:schemeClr val="dk1"/>
                        </a:solidFill>
                        <a:latin typeface="+mn-lt"/>
                        <a:ea typeface="+mn-ea"/>
                        <a:cs typeface="B Mitra"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ارزش بازار</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اوراق بهادار</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ریسک نرخ بهره و ارز</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میز معامله/ سبد</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r>
              <a:tr h="941561">
                <a:tc>
                  <a:txBody>
                    <a:bodyPr/>
                    <a:lstStyle/>
                    <a:p>
                      <a:pPr marL="0" algn="ctr" rtl="1" eaLnBrk="1" latinLnBrk="0" hangingPunct="1">
                        <a:spcAft>
                          <a:spcPts val="0"/>
                        </a:spcAft>
                      </a:pPr>
                      <a:r>
                        <a:rPr kumimoji="0" lang="fa-IR" sz="1800" b="1" kern="1200" dirty="0" smtClean="0">
                          <a:solidFill>
                            <a:schemeClr val="dk1"/>
                          </a:solidFill>
                          <a:latin typeface="+mn-lt"/>
                          <a:ea typeface="+mn-ea"/>
                          <a:cs typeface="B Mitra" pitchFamily="2" charset="-78"/>
                        </a:rPr>
                        <a:t>اعتباری</a:t>
                      </a:r>
                      <a:endParaRPr kumimoji="0" lang="en-US" sz="1800" b="1" kern="1200" dirty="0" smtClean="0">
                        <a:solidFill>
                          <a:schemeClr val="dk1"/>
                        </a:solidFill>
                        <a:latin typeface="+mn-lt"/>
                        <a:ea typeface="+mn-ea"/>
                        <a:cs typeface="B Mitra"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tx2">
                        <a:lumMod val="10000"/>
                        <a:lumOff val="9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حجم اعتبار</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tx2">
                        <a:lumMod val="10000"/>
                        <a:lumOff val="9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وام‌ها</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tx2">
                        <a:lumMod val="10000"/>
                        <a:lumOff val="90000"/>
                      </a:schemeClr>
                    </a:solidFill>
                  </a:tcPr>
                </a:tc>
                <a:tc>
                  <a:txBody>
                    <a:bodyPr/>
                    <a:lstStyle/>
                    <a:p>
                      <a:pPr algn="ctr" rtl="1"/>
                      <a:r>
                        <a:rPr kumimoji="0" lang="fa-IR" sz="1800" kern="1200" dirty="0" smtClean="0">
                          <a:solidFill>
                            <a:schemeClr val="dk1"/>
                          </a:solidFill>
                          <a:latin typeface="+mn-lt"/>
                          <a:ea typeface="+mn-ea"/>
                          <a:cs typeface="B Mitra" pitchFamily="2" charset="-78"/>
                        </a:rPr>
                        <a:t>رشته‌های کسب‌وکار</a:t>
                      </a:r>
                      <a:endParaRPr kumimoji="0" lang="en-US" sz="1800" kern="1200" dirty="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tx2">
                        <a:lumMod val="10000"/>
                        <a:lumOff val="9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سبد وام</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tx2">
                        <a:lumMod val="10000"/>
                        <a:lumOff val="90000"/>
                      </a:schemeClr>
                    </a:solidFill>
                  </a:tcPr>
                </a:tc>
              </a:tr>
              <a:tr h="941561">
                <a:tc>
                  <a:txBody>
                    <a:bodyPr/>
                    <a:lstStyle/>
                    <a:p>
                      <a:pPr marL="0" algn="ctr" rtl="1" eaLnBrk="1" latinLnBrk="0" hangingPunct="1">
                        <a:spcAft>
                          <a:spcPts val="0"/>
                        </a:spcAft>
                      </a:pPr>
                      <a:r>
                        <a:rPr kumimoji="0" lang="fa-IR" sz="1800" b="1" kern="1200" dirty="0" smtClean="0">
                          <a:solidFill>
                            <a:schemeClr val="dk1"/>
                          </a:solidFill>
                          <a:latin typeface="+mn-lt"/>
                          <a:ea typeface="+mn-ea"/>
                          <a:cs typeface="B Mitra" pitchFamily="2" charset="-78"/>
                        </a:rPr>
                        <a:t>عملیاتی</a:t>
                      </a:r>
                      <a:endParaRPr kumimoji="0" lang="en-US" sz="1800" b="1" kern="1200" dirty="0" smtClean="0">
                        <a:solidFill>
                          <a:schemeClr val="dk1"/>
                        </a:solidFill>
                        <a:latin typeface="+mn-lt"/>
                        <a:ea typeface="+mn-ea"/>
                        <a:cs typeface="B Mitra"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نامحدود</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فرآیند‌ها/ افراد/سیستم‌ها و ... </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گروه‌های حوادث</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lstStyle/>
                    <a:p>
                      <a:pPr marL="0" algn="ctr" rtl="1" eaLnBrk="1" latinLnBrk="0" hangingPunct="1">
                        <a:spcAft>
                          <a:spcPts val="0"/>
                        </a:spcAft>
                      </a:pPr>
                      <a:r>
                        <a:rPr kumimoji="0" lang="fa-IR" sz="1800" kern="1200" dirty="0" smtClean="0">
                          <a:solidFill>
                            <a:schemeClr val="dk1"/>
                          </a:solidFill>
                          <a:latin typeface="+mn-lt"/>
                          <a:ea typeface="+mn-ea"/>
                          <a:cs typeface="B Mitra" pitchFamily="2" charset="-78"/>
                        </a:rPr>
                        <a:t>محیط کسب و کار</a:t>
                      </a:r>
                      <a:endParaRPr kumimoji="0" lang="en-US" sz="1800" kern="1200" dirty="0" smtClean="0">
                        <a:solidFill>
                          <a:schemeClr val="dk1"/>
                        </a:solidFill>
                        <a:latin typeface="+mn-lt"/>
                        <a:ea typeface="+mn-ea"/>
                        <a:cs typeface="B Mitra" pitchFamily="2" charset="-78"/>
                      </a:endParaRPr>
                    </a:p>
                  </a:txBody>
                  <a:tcPr marL="68580" marR="68580" marT="0" marB="0" anchor="ctr">
                    <a:lnL w="12700" cap="flat" cmpd="sng" algn="ctr">
                      <a:solidFill>
                        <a:schemeClr val="tx1"/>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r>
            </a:tbl>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7728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295400"/>
            <a:ext cx="7772400" cy="719137"/>
          </a:xfrm>
        </p:spPr>
        <p:txBody>
          <a:bodyPr>
            <a:normAutofit fontScale="90000"/>
          </a:bodyPr>
          <a:lstStyle/>
          <a:p>
            <a:pPr algn="ctr"/>
            <a:r>
              <a:rPr lang="fa-IR" sz="4400" dirty="0" smtClean="0">
                <a:cs typeface="B Bardiya" pitchFamily="2" charset="-78"/>
              </a:rPr>
              <a:t>گروه‌بندی حوادث زیان‌بار</a:t>
            </a:r>
            <a:endParaRPr lang="fa-IR" sz="4400" dirty="0">
              <a:cs typeface="B Bardiya" pitchFamily="2" charset="-78"/>
            </a:endParaRPr>
          </a:p>
        </p:txBody>
      </p:sp>
      <p:sp>
        <p:nvSpPr>
          <p:cNvPr id="8" name="Freeform 7"/>
          <p:cNvSpPr/>
          <p:nvPr/>
        </p:nvSpPr>
        <p:spPr>
          <a:xfrm rot="21600000">
            <a:off x="1992694" y="2064761"/>
            <a:ext cx="5442280" cy="475899"/>
          </a:xfrm>
          <a:custGeom>
            <a:avLst/>
            <a:gdLst>
              <a:gd name="connsiteX0" fmla="*/ 0 w 5442280"/>
              <a:gd name="connsiteY0" fmla="*/ 0 h 475897"/>
              <a:gd name="connsiteX1" fmla="*/ 5204332 w 5442280"/>
              <a:gd name="connsiteY1" fmla="*/ 0 h 475897"/>
              <a:gd name="connsiteX2" fmla="*/ 5442280 w 5442280"/>
              <a:gd name="connsiteY2" fmla="*/ 237949 h 475897"/>
              <a:gd name="connsiteX3" fmla="*/ 5204332 w 5442280"/>
              <a:gd name="connsiteY3" fmla="*/ 475897 h 475897"/>
              <a:gd name="connsiteX4" fmla="*/ 0 w 5442280"/>
              <a:gd name="connsiteY4" fmla="*/ 475897 h 475897"/>
              <a:gd name="connsiteX5" fmla="*/ 0 w 5442280"/>
              <a:gd name="connsiteY5" fmla="*/ 0 h 47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475897">
                <a:moveTo>
                  <a:pt x="5442280" y="475896"/>
                </a:moveTo>
                <a:lnTo>
                  <a:pt x="237948" y="475896"/>
                </a:lnTo>
                <a:lnTo>
                  <a:pt x="0" y="237948"/>
                </a:lnTo>
                <a:lnTo>
                  <a:pt x="237948" y="1"/>
                </a:lnTo>
                <a:lnTo>
                  <a:pt x="5442280" y="1"/>
                </a:lnTo>
                <a:lnTo>
                  <a:pt x="5442280" y="47589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28835" tIns="80011" rIns="149352" bIns="80011" numCol="1" spcCol="1270" anchor="ctr" anchorCtr="0">
            <a:noAutofit/>
          </a:bodyPr>
          <a:lstStyle/>
          <a:p>
            <a:pPr lvl="0" algn="ctr" defTabSz="933450" rtl="1">
              <a:lnSpc>
                <a:spcPct val="90000"/>
              </a:lnSpc>
              <a:spcBef>
                <a:spcPct val="0"/>
              </a:spcBef>
              <a:spcAft>
                <a:spcPct val="35000"/>
              </a:spcAft>
            </a:pPr>
            <a:r>
              <a:rPr lang="fa-IR" sz="2100" kern="1200" dirty="0" smtClean="0">
                <a:cs typeface="B Titr" pitchFamily="2" charset="-78"/>
              </a:rPr>
              <a:t>کلاه‌برداری داخلی</a:t>
            </a:r>
            <a:endParaRPr lang="en-US" sz="2100" kern="1200" dirty="0">
              <a:cs typeface="B Titr" pitchFamily="2" charset="-78"/>
            </a:endParaRPr>
          </a:p>
        </p:txBody>
      </p:sp>
      <p:sp>
        <p:nvSpPr>
          <p:cNvPr id="9" name="Oval 8"/>
          <p:cNvSpPr/>
          <p:nvPr/>
        </p:nvSpPr>
        <p:spPr>
          <a:xfrm>
            <a:off x="1754745" y="2064762"/>
            <a:ext cx="475897" cy="475897"/>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rot="21600000">
            <a:off x="1992694" y="2682718"/>
            <a:ext cx="5442280" cy="475899"/>
          </a:xfrm>
          <a:custGeom>
            <a:avLst/>
            <a:gdLst>
              <a:gd name="connsiteX0" fmla="*/ 0 w 5442280"/>
              <a:gd name="connsiteY0" fmla="*/ 0 h 475897"/>
              <a:gd name="connsiteX1" fmla="*/ 5204332 w 5442280"/>
              <a:gd name="connsiteY1" fmla="*/ 0 h 475897"/>
              <a:gd name="connsiteX2" fmla="*/ 5442280 w 5442280"/>
              <a:gd name="connsiteY2" fmla="*/ 237949 h 475897"/>
              <a:gd name="connsiteX3" fmla="*/ 5204332 w 5442280"/>
              <a:gd name="connsiteY3" fmla="*/ 475897 h 475897"/>
              <a:gd name="connsiteX4" fmla="*/ 0 w 5442280"/>
              <a:gd name="connsiteY4" fmla="*/ 475897 h 475897"/>
              <a:gd name="connsiteX5" fmla="*/ 0 w 5442280"/>
              <a:gd name="connsiteY5" fmla="*/ 0 h 47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475897">
                <a:moveTo>
                  <a:pt x="5442280" y="475896"/>
                </a:moveTo>
                <a:lnTo>
                  <a:pt x="237948" y="475896"/>
                </a:lnTo>
                <a:lnTo>
                  <a:pt x="0" y="237948"/>
                </a:lnTo>
                <a:lnTo>
                  <a:pt x="237948" y="1"/>
                </a:lnTo>
                <a:lnTo>
                  <a:pt x="5442280" y="1"/>
                </a:lnTo>
                <a:lnTo>
                  <a:pt x="5442280" y="47589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28835" tIns="80011" rIns="149352" bIns="80011" numCol="1" spcCol="1270" anchor="ctr" anchorCtr="0">
            <a:noAutofit/>
          </a:bodyPr>
          <a:lstStyle/>
          <a:p>
            <a:pPr lvl="0" algn="ctr" defTabSz="933450" rtl="1">
              <a:lnSpc>
                <a:spcPct val="90000"/>
              </a:lnSpc>
              <a:spcBef>
                <a:spcPct val="0"/>
              </a:spcBef>
              <a:spcAft>
                <a:spcPct val="35000"/>
              </a:spcAft>
            </a:pPr>
            <a:r>
              <a:rPr lang="fa-IR" sz="2100" kern="1200" dirty="0" smtClean="0">
                <a:cs typeface="B Titr" pitchFamily="2" charset="-78"/>
              </a:rPr>
              <a:t>کلاه‌برداری خارجی</a:t>
            </a:r>
            <a:endParaRPr lang="en-US" sz="2100" kern="1200" dirty="0">
              <a:cs typeface="B Titr" pitchFamily="2" charset="-78"/>
            </a:endParaRPr>
          </a:p>
        </p:txBody>
      </p:sp>
      <p:sp>
        <p:nvSpPr>
          <p:cNvPr id="11" name="Oval 10"/>
          <p:cNvSpPr/>
          <p:nvPr/>
        </p:nvSpPr>
        <p:spPr>
          <a:xfrm>
            <a:off x="1754745" y="2682719"/>
            <a:ext cx="475897" cy="475897"/>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rot="21600000">
            <a:off x="1992694" y="3300675"/>
            <a:ext cx="5442280" cy="475899"/>
          </a:xfrm>
          <a:custGeom>
            <a:avLst/>
            <a:gdLst>
              <a:gd name="connsiteX0" fmla="*/ 0 w 5442280"/>
              <a:gd name="connsiteY0" fmla="*/ 0 h 475897"/>
              <a:gd name="connsiteX1" fmla="*/ 5204332 w 5442280"/>
              <a:gd name="connsiteY1" fmla="*/ 0 h 475897"/>
              <a:gd name="connsiteX2" fmla="*/ 5442280 w 5442280"/>
              <a:gd name="connsiteY2" fmla="*/ 237949 h 475897"/>
              <a:gd name="connsiteX3" fmla="*/ 5204332 w 5442280"/>
              <a:gd name="connsiteY3" fmla="*/ 475897 h 475897"/>
              <a:gd name="connsiteX4" fmla="*/ 0 w 5442280"/>
              <a:gd name="connsiteY4" fmla="*/ 475897 h 475897"/>
              <a:gd name="connsiteX5" fmla="*/ 0 w 5442280"/>
              <a:gd name="connsiteY5" fmla="*/ 0 h 47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475897">
                <a:moveTo>
                  <a:pt x="5442280" y="475896"/>
                </a:moveTo>
                <a:lnTo>
                  <a:pt x="237948" y="475896"/>
                </a:lnTo>
                <a:lnTo>
                  <a:pt x="0" y="237948"/>
                </a:lnTo>
                <a:lnTo>
                  <a:pt x="237948" y="1"/>
                </a:lnTo>
                <a:lnTo>
                  <a:pt x="5442280" y="1"/>
                </a:lnTo>
                <a:lnTo>
                  <a:pt x="5442280" y="47589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8835" tIns="80011" rIns="149352" bIns="80011" numCol="1" spcCol="1270" anchor="ctr" anchorCtr="0">
            <a:noAutofit/>
          </a:bodyPr>
          <a:lstStyle/>
          <a:p>
            <a:pPr lvl="0" algn="ctr" defTabSz="933450" rtl="1">
              <a:lnSpc>
                <a:spcPct val="90000"/>
              </a:lnSpc>
              <a:spcBef>
                <a:spcPct val="0"/>
              </a:spcBef>
              <a:spcAft>
                <a:spcPct val="35000"/>
              </a:spcAft>
            </a:pPr>
            <a:r>
              <a:rPr lang="fa-IR" sz="2100" kern="1200" dirty="0" smtClean="0">
                <a:cs typeface="B Titr" pitchFamily="2" charset="-78"/>
              </a:rPr>
              <a:t>شیوه استخدام و ایمنی محیط کار</a:t>
            </a:r>
            <a:endParaRPr lang="en-US" sz="2100" kern="1200" dirty="0">
              <a:cs typeface="B Titr" pitchFamily="2" charset="-78"/>
            </a:endParaRPr>
          </a:p>
        </p:txBody>
      </p:sp>
      <p:sp>
        <p:nvSpPr>
          <p:cNvPr id="13" name="Oval 12"/>
          <p:cNvSpPr/>
          <p:nvPr/>
        </p:nvSpPr>
        <p:spPr>
          <a:xfrm>
            <a:off x="1754745" y="3300676"/>
            <a:ext cx="475897" cy="475897"/>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rot="21600000">
            <a:off x="1992694" y="3918632"/>
            <a:ext cx="5442280" cy="475898"/>
          </a:xfrm>
          <a:custGeom>
            <a:avLst/>
            <a:gdLst>
              <a:gd name="connsiteX0" fmla="*/ 0 w 5442280"/>
              <a:gd name="connsiteY0" fmla="*/ 0 h 475897"/>
              <a:gd name="connsiteX1" fmla="*/ 5204332 w 5442280"/>
              <a:gd name="connsiteY1" fmla="*/ 0 h 475897"/>
              <a:gd name="connsiteX2" fmla="*/ 5442280 w 5442280"/>
              <a:gd name="connsiteY2" fmla="*/ 237949 h 475897"/>
              <a:gd name="connsiteX3" fmla="*/ 5204332 w 5442280"/>
              <a:gd name="connsiteY3" fmla="*/ 475897 h 475897"/>
              <a:gd name="connsiteX4" fmla="*/ 0 w 5442280"/>
              <a:gd name="connsiteY4" fmla="*/ 475897 h 475897"/>
              <a:gd name="connsiteX5" fmla="*/ 0 w 5442280"/>
              <a:gd name="connsiteY5" fmla="*/ 0 h 47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475897">
                <a:moveTo>
                  <a:pt x="5442280" y="475896"/>
                </a:moveTo>
                <a:lnTo>
                  <a:pt x="237948" y="475896"/>
                </a:lnTo>
                <a:lnTo>
                  <a:pt x="0" y="237948"/>
                </a:lnTo>
                <a:lnTo>
                  <a:pt x="237948" y="1"/>
                </a:lnTo>
                <a:lnTo>
                  <a:pt x="5442280" y="1"/>
                </a:lnTo>
                <a:lnTo>
                  <a:pt x="5442280" y="47589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28835" tIns="80011" rIns="149352" bIns="80010" numCol="1" spcCol="1270" anchor="ctr" anchorCtr="0">
            <a:noAutofit/>
          </a:bodyPr>
          <a:lstStyle/>
          <a:p>
            <a:pPr lvl="0" algn="ctr" defTabSz="933450" rtl="1">
              <a:lnSpc>
                <a:spcPct val="90000"/>
              </a:lnSpc>
              <a:spcBef>
                <a:spcPct val="0"/>
              </a:spcBef>
              <a:spcAft>
                <a:spcPct val="35000"/>
              </a:spcAft>
            </a:pPr>
            <a:r>
              <a:rPr lang="fa-IR" sz="2100" kern="1200" dirty="0" smtClean="0">
                <a:cs typeface="B Titr" pitchFamily="2" charset="-78"/>
              </a:rPr>
              <a:t>مشتریان، محصولات و شیوه‌های کسب و کار</a:t>
            </a:r>
            <a:endParaRPr lang="en-US" sz="2100" kern="1200" dirty="0">
              <a:cs typeface="B Titr" pitchFamily="2" charset="-78"/>
            </a:endParaRPr>
          </a:p>
        </p:txBody>
      </p:sp>
      <p:sp>
        <p:nvSpPr>
          <p:cNvPr id="15" name="Oval 14"/>
          <p:cNvSpPr/>
          <p:nvPr/>
        </p:nvSpPr>
        <p:spPr>
          <a:xfrm>
            <a:off x="1754745" y="3918633"/>
            <a:ext cx="475897" cy="475897"/>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rot="21600000">
            <a:off x="1992694" y="4536588"/>
            <a:ext cx="5442280" cy="475898"/>
          </a:xfrm>
          <a:custGeom>
            <a:avLst/>
            <a:gdLst>
              <a:gd name="connsiteX0" fmla="*/ 0 w 5442280"/>
              <a:gd name="connsiteY0" fmla="*/ 0 h 475897"/>
              <a:gd name="connsiteX1" fmla="*/ 5204332 w 5442280"/>
              <a:gd name="connsiteY1" fmla="*/ 0 h 475897"/>
              <a:gd name="connsiteX2" fmla="*/ 5442280 w 5442280"/>
              <a:gd name="connsiteY2" fmla="*/ 237949 h 475897"/>
              <a:gd name="connsiteX3" fmla="*/ 5204332 w 5442280"/>
              <a:gd name="connsiteY3" fmla="*/ 475897 h 475897"/>
              <a:gd name="connsiteX4" fmla="*/ 0 w 5442280"/>
              <a:gd name="connsiteY4" fmla="*/ 475897 h 475897"/>
              <a:gd name="connsiteX5" fmla="*/ 0 w 5442280"/>
              <a:gd name="connsiteY5" fmla="*/ 0 h 47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475897">
                <a:moveTo>
                  <a:pt x="5442280" y="475896"/>
                </a:moveTo>
                <a:lnTo>
                  <a:pt x="237948" y="475896"/>
                </a:lnTo>
                <a:lnTo>
                  <a:pt x="0" y="237948"/>
                </a:lnTo>
                <a:lnTo>
                  <a:pt x="237948" y="1"/>
                </a:lnTo>
                <a:lnTo>
                  <a:pt x="5442280" y="1"/>
                </a:lnTo>
                <a:lnTo>
                  <a:pt x="5442280" y="47589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328835" tIns="80011" rIns="149352" bIns="80010" numCol="1" spcCol="1270" anchor="ctr" anchorCtr="0">
            <a:noAutofit/>
          </a:bodyPr>
          <a:lstStyle/>
          <a:p>
            <a:pPr lvl="0" algn="ctr" defTabSz="933450" rtl="1">
              <a:lnSpc>
                <a:spcPct val="90000"/>
              </a:lnSpc>
              <a:spcBef>
                <a:spcPct val="0"/>
              </a:spcBef>
              <a:spcAft>
                <a:spcPct val="35000"/>
              </a:spcAft>
            </a:pPr>
            <a:r>
              <a:rPr lang="fa-IR" sz="2100" kern="1200" dirty="0" smtClean="0">
                <a:cs typeface="B Titr" pitchFamily="2" charset="-78"/>
              </a:rPr>
              <a:t>خسارت‌های وارده بر دارایی‌های فیزیکی</a:t>
            </a:r>
            <a:endParaRPr lang="en-US" sz="2100" kern="1200" dirty="0">
              <a:cs typeface="B Titr" pitchFamily="2" charset="-78"/>
            </a:endParaRPr>
          </a:p>
        </p:txBody>
      </p:sp>
      <p:sp>
        <p:nvSpPr>
          <p:cNvPr id="17" name="Oval 16"/>
          <p:cNvSpPr/>
          <p:nvPr/>
        </p:nvSpPr>
        <p:spPr>
          <a:xfrm>
            <a:off x="1754745" y="4536589"/>
            <a:ext cx="475897" cy="475897"/>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rot="21600000">
            <a:off x="1992694" y="5154545"/>
            <a:ext cx="5442280" cy="475898"/>
          </a:xfrm>
          <a:custGeom>
            <a:avLst/>
            <a:gdLst>
              <a:gd name="connsiteX0" fmla="*/ 0 w 5442280"/>
              <a:gd name="connsiteY0" fmla="*/ 0 h 475897"/>
              <a:gd name="connsiteX1" fmla="*/ 5204332 w 5442280"/>
              <a:gd name="connsiteY1" fmla="*/ 0 h 475897"/>
              <a:gd name="connsiteX2" fmla="*/ 5442280 w 5442280"/>
              <a:gd name="connsiteY2" fmla="*/ 237949 h 475897"/>
              <a:gd name="connsiteX3" fmla="*/ 5204332 w 5442280"/>
              <a:gd name="connsiteY3" fmla="*/ 475897 h 475897"/>
              <a:gd name="connsiteX4" fmla="*/ 0 w 5442280"/>
              <a:gd name="connsiteY4" fmla="*/ 475897 h 475897"/>
              <a:gd name="connsiteX5" fmla="*/ 0 w 5442280"/>
              <a:gd name="connsiteY5" fmla="*/ 0 h 47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475897">
                <a:moveTo>
                  <a:pt x="5442280" y="475896"/>
                </a:moveTo>
                <a:lnTo>
                  <a:pt x="237948" y="475896"/>
                </a:lnTo>
                <a:lnTo>
                  <a:pt x="0" y="237948"/>
                </a:lnTo>
                <a:lnTo>
                  <a:pt x="237948" y="1"/>
                </a:lnTo>
                <a:lnTo>
                  <a:pt x="5442280" y="1"/>
                </a:lnTo>
                <a:lnTo>
                  <a:pt x="5442280" y="47589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28835" tIns="80011" rIns="149352" bIns="80010" numCol="1" spcCol="1270" anchor="ctr" anchorCtr="0">
            <a:noAutofit/>
          </a:bodyPr>
          <a:lstStyle/>
          <a:p>
            <a:pPr lvl="0" algn="ctr" defTabSz="933450" rtl="1">
              <a:lnSpc>
                <a:spcPct val="90000"/>
              </a:lnSpc>
              <a:spcBef>
                <a:spcPct val="0"/>
              </a:spcBef>
              <a:spcAft>
                <a:spcPct val="35000"/>
              </a:spcAft>
            </a:pPr>
            <a:r>
              <a:rPr lang="fa-IR" sz="2100" kern="1200" dirty="0" smtClean="0">
                <a:cs typeface="B Titr" pitchFamily="2" charset="-78"/>
              </a:rPr>
              <a:t>اختلال در کسب و کار و خرابی سیستم‌ها</a:t>
            </a:r>
            <a:endParaRPr lang="en-US" sz="2100" kern="1200" dirty="0">
              <a:cs typeface="B Titr" pitchFamily="2" charset="-78"/>
            </a:endParaRPr>
          </a:p>
        </p:txBody>
      </p:sp>
      <p:sp>
        <p:nvSpPr>
          <p:cNvPr id="19" name="Oval 18"/>
          <p:cNvSpPr/>
          <p:nvPr/>
        </p:nvSpPr>
        <p:spPr>
          <a:xfrm>
            <a:off x="1754745" y="5154546"/>
            <a:ext cx="475897" cy="475897"/>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rot="21600000">
            <a:off x="1992694" y="5772502"/>
            <a:ext cx="5442280" cy="475898"/>
          </a:xfrm>
          <a:custGeom>
            <a:avLst/>
            <a:gdLst>
              <a:gd name="connsiteX0" fmla="*/ 0 w 5442280"/>
              <a:gd name="connsiteY0" fmla="*/ 0 h 475897"/>
              <a:gd name="connsiteX1" fmla="*/ 5204332 w 5442280"/>
              <a:gd name="connsiteY1" fmla="*/ 0 h 475897"/>
              <a:gd name="connsiteX2" fmla="*/ 5442280 w 5442280"/>
              <a:gd name="connsiteY2" fmla="*/ 237949 h 475897"/>
              <a:gd name="connsiteX3" fmla="*/ 5204332 w 5442280"/>
              <a:gd name="connsiteY3" fmla="*/ 475897 h 475897"/>
              <a:gd name="connsiteX4" fmla="*/ 0 w 5442280"/>
              <a:gd name="connsiteY4" fmla="*/ 475897 h 475897"/>
              <a:gd name="connsiteX5" fmla="*/ 0 w 5442280"/>
              <a:gd name="connsiteY5" fmla="*/ 0 h 47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475897">
                <a:moveTo>
                  <a:pt x="5442280" y="475896"/>
                </a:moveTo>
                <a:lnTo>
                  <a:pt x="237948" y="475896"/>
                </a:lnTo>
                <a:lnTo>
                  <a:pt x="0" y="237948"/>
                </a:lnTo>
                <a:lnTo>
                  <a:pt x="237948" y="1"/>
                </a:lnTo>
                <a:lnTo>
                  <a:pt x="5442280" y="1"/>
                </a:lnTo>
                <a:lnTo>
                  <a:pt x="5442280" y="47589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28835" tIns="80011" rIns="149352" bIns="80010" numCol="1" spcCol="1270" anchor="ctr" anchorCtr="0">
            <a:noAutofit/>
          </a:bodyPr>
          <a:lstStyle/>
          <a:p>
            <a:pPr lvl="0" algn="ctr" defTabSz="933450" rtl="1">
              <a:lnSpc>
                <a:spcPct val="90000"/>
              </a:lnSpc>
              <a:spcBef>
                <a:spcPct val="0"/>
              </a:spcBef>
              <a:spcAft>
                <a:spcPct val="35000"/>
              </a:spcAft>
            </a:pPr>
            <a:r>
              <a:rPr lang="fa-IR" sz="2100" kern="1200" dirty="0" smtClean="0">
                <a:cs typeface="B Titr" pitchFamily="2" charset="-78"/>
              </a:rPr>
              <a:t>اجرا، تحویل و مدیریت فرآیندها</a:t>
            </a:r>
            <a:endParaRPr lang="fa-IR" sz="2100" kern="1200" dirty="0">
              <a:cs typeface="B Titr" pitchFamily="2" charset="-78"/>
            </a:endParaRPr>
          </a:p>
        </p:txBody>
      </p:sp>
      <p:sp>
        <p:nvSpPr>
          <p:cNvPr id="21" name="Oval 20"/>
          <p:cNvSpPr/>
          <p:nvPr/>
        </p:nvSpPr>
        <p:spPr>
          <a:xfrm>
            <a:off x="1754745" y="5772503"/>
            <a:ext cx="475897" cy="475897"/>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22" name="Slide Number Placeholder 21"/>
          <p:cNvSpPr>
            <a:spLocks noGrp="1"/>
          </p:cNvSpPr>
          <p:nvPr>
            <p:ph type="sldNum" sz="quarter" idx="4"/>
          </p:nvPr>
        </p:nvSpPr>
        <p:spPr/>
        <p:txBody>
          <a:bodyPr/>
          <a:lstStyle/>
          <a:p>
            <a:pPr algn="ctr"/>
            <a:r>
              <a:rPr lang="en-US" smtClean="0"/>
              <a:t>www.iranfinance.net</a:t>
            </a:r>
          </a:p>
          <a:p>
            <a:pPr algn="ctr"/>
            <a:endParaRPr lang="fa-IR" sz="1600" dirty="0"/>
          </a:p>
        </p:txBody>
      </p:sp>
      <p:sp>
        <p:nvSpPr>
          <p:cNvPr id="23" name="Title 4"/>
          <p:cNvSpPr txBox="1">
            <a:spLocks/>
          </p:cNvSpPr>
          <p:nvPr/>
        </p:nvSpPr>
        <p:spPr bwMode="auto">
          <a:xfrm>
            <a:off x="685800" y="457200"/>
            <a:ext cx="7772400" cy="719137"/>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miter lim="800000"/>
            <a:headEnd/>
            <a:tailEnd/>
          </a:ln>
          <a:effectLst>
            <a:outerShdw blurRad="40000" dist="20000" dir="5400000" rotWithShape="0">
              <a:srgbClr val="000000">
                <a:alpha val="38000"/>
              </a:srgbClr>
            </a:outerShdw>
          </a:effectLst>
        </p:spPr>
        <p:txBody>
          <a:bodyPr vert="horz" wrap="square" lIns="91440" tIns="45720" rIns="91440" bIns="45720" numCol="1" anchor="ctr" anchorCtr="0" compatLnSpc="1">
            <a:prstTxWarp prst="textNoShape">
              <a:avLst/>
            </a:prstTxWarp>
            <a:normAutofit fontScale="97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400" b="1" i="0" u="none" strike="noStrike" kern="0" cap="none" spc="0" normalizeH="0" baseline="0" noProof="0" dirty="0" smtClean="0">
                <a:ln/>
                <a:solidFill>
                  <a:schemeClr val="accent3"/>
                </a:solidFill>
                <a:effectLst/>
                <a:uLnTx/>
                <a:uFillTx/>
                <a:latin typeface="+mj-lt"/>
                <a:ea typeface="+mj-ea"/>
                <a:cs typeface="B Bardiya" pitchFamily="2" charset="-78"/>
              </a:rPr>
              <a:t>ريسك عملياتي</a:t>
            </a:r>
            <a:endParaRPr kumimoji="0" lang="fa-IR" sz="4400" b="1" i="0" u="none" strike="noStrike" kern="0" cap="none" spc="0" normalizeH="0" baseline="0" noProof="0" dirty="0">
              <a:ln/>
              <a:solidFill>
                <a:schemeClr val="accent3"/>
              </a:solidFill>
              <a:effectLst/>
              <a:uLnTx/>
              <a:uFillTx/>
              <a:latin typeface="+mj-lt"/>
              <a:ea typeface="+mj-ea"/>
              <a:cs typeface="B Bardiya" pitchFamily="2" charset="-78"/>
            </a:endParaRPr>
          </a:p>
        </p:txBody>
      </p:sp>
    </p:spTree>
    <p:extLst>
      <p:ext uri="{BB962C8B-B14F-4D97-AF65-F5344CB8AC3E}">
        <p14:creationId xmlns:p14="http://schemas.microsoft.com/office/powerpoint/2010/main" val="248584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xit" presetSubtype="0" fill="hold" nodeType="clickEffect">
                                  <p:stCondLst>
                                    <p:cond delay="0"/>
                                  </p:stCondLst>
                                  <p:childTnLst>
                                    <p:animEffect transition="out" filter="fade">
                                      <p:cBhvr>
                                        <p:cTn id="6" dur="770" accel="100000">
                                          <p:stCondLst>
                                            <p:cond delay="1230"/>
                                          </p:stCondLst>
                                        </p:cTn>
                                        <p:tgtEl>
                                          <p:spTgt spid="9"/>
                                        </p:tgtEl>
                                      </p:cBhvr>
                                    </p:animEffect>
                                    <p:animScale>
                                      <p:cBhvr>
                                        <p:cTn id="7" dur="770" accel="100000">
                                          <p:stCondLst>
                                            <p:cond delay="1230"/>
                                          </p:stCondLst>
                                        </p:cTn>
                                        <p:tgtEl>
                                          <p:spTgt spid="9"/>
                                        </p:tgtEl>
                                      </p:cBhvr>
                                      <p:from x="200000" y="450000"/>
                                      <p:to x="10000" y="10000"/>
                                    </p:animScale>
                                    <p:animScale>
                                      <p:cBhvr>
                                        <p:cTn id="8" dur="1230" decel="100000"/>
                                        <p:tgtEl>
                                          <p:spTgt spid="9"/>
                                        </p:tgtEl>
                                      </p:cBhvr>
                                      <p:from x="100000" y="100000"/>
                                      <p:to x="200000" y="450000"/>
                                    </p:animScale>
                                    <p:anim from="(ppt_x)" to="(0.5)" calcmode="lin" valueType="num">
                                      <p:cBhvr>
                                        <p:cTn id="9" dur="1230" decel="100000"/>
                                        <p:tgtEl>
                                          <p:spTgt spid="9"/>
                                        </p:tgtEl>
                                        <p:attrNameLst>
                                          <p:attrName>ppt_x</p:attrName>
                                        </p:attrNameLst>
                                      </p:cBhvr>
                                    </p:anim>
                                    <p:anim from="(0.5)" to="(0.5)" calcmode="lin" valueType="num">
                                      <p:cBhvr>
                                        <p:cTn id="10" dur="770">
                                          <p:stCondLst>
                                            <p:cond delay="1230"/>
                                          </p:stCondLst>
                                        </p:cTn>
                                        <p:tgtEl>
                                          <p:spTgt spid="9"/>
                                        </p:tgtEl>
                                        <p:attrNameLst>
                                          <p:attrName>ppt_x</p:attrName>
                                        </p:attrNameLst>
                                      </p:cBhvr>
                                    </p:anim>
                                    <p:anim from="(ppt_y)" to="(ppt_y+0.4)" calcmode="lin" valueType="num">
                                      <p:cBhvr>
                                        <p:cTn id="11" dur="1230" decel="100000"/>
                                        <p:tgtEl>
                                          <p:spTgt spid="9"/>
                                        </p:tgtEl>
                                        <p:attrNameLst>
                                          <p:attrName>ppt_y</p:attrName>
                                        </p:attrNameLst>
                                      </p:cBhvr>
                                    </p:anim>
                                    <p:anim from="(ppt_y)" to="(ppt_y)" calcmode="lin" valueType="num">
                                      <p:cBhvr>
                                        <p:cTn id="12" dur="770">
                                          <p:stCondLst>
                                            <p:cond delay="1230"/>
                                          </p:stCondLst>
                                        </p:cTn>
                                        <p:tgtEl>
                                          <p:spTgt spid="9"/>
                                        </p:tgtEl>
                                        <p:attrNameLst>
                                          <p:attrName>ppt_y</p:attrName>
                                        </p:attrNameLst>
                                      </p:cBhvr>
                                    </p:anim>
                                    <p:set>
                                      <p:cBhvr>
                                        <p:cTn id="13" dur="1" fill="hold">
                                          <p:stCondLst>
                                            <p:cond delay="1999"/>
                                          </p:stCondLst>
                                        </p:cTn>
                                        <p:tgtEl>
                                          <p:spTgt spid="9"/>
                                        </p:tgtEl>
                                        <p:attrNameLst>
                                          <p:attrName>style.visibility</p:attrName>
                                        </p:attrNameLst>
                                      </p:cBhvr>
                                      <p:to>
                                        <p:strVal val="hidden"/>
                                      </p:to>
                                    </p:set>
                                  </p:childTnLst>
                                </p:cTn>
                              </p:par>
                              <p:par>
                                <p:cTn id="14" presetID="51" presetClass="exit" presetSubtype="0" fill="hold" nodeType="withEffect">
                                  <p:stCondLst>
                                    <p:cond delay="0"/>
                                  </p:stCondLst>
                                  <p:childTnLst>
                                    <p:animEffect transition="out" filter="fade">
                                      <p:cBhvr>
                                        <p:cTn id="15" dur="770" accel="100000">
                                          <p:stCondLst>
                                            <p:cond delay="1230"/>
                                          </p:stCondLst>
                                        </p:cTn>
                                        <p:tgtEl>
                                          <p:spTgt spid="8"/>
                                        </p:tgtEl>
                                      </p:cBhvr>
                                    </p:animEffect>
                                    <p:animScale>
                                      <p:cBhvr>
                                        <p:cTn id="16" dur="770" accel="100000">
                                          <p:stCondLst>
                                            <p:cond delay="1230"/>
                                          </p:stCondLst>
                                        </p:cTn>
                                        <p:tgtEl>
                                          <p:spTgt spid="8"/>
                                        </p:tgtEl>
                                      </p:cBhvr>
                                      <p:from x="200000" y="450000"/>
                                      <p:to x="10000" y="10000"/>
                                    </p:animScale>
                                    <p:animScale>
                                      <p:cBhvr>
                                        <p:cTn id="17" dur="1230" decel="100000"/>
                                        <p:tgtEl>
                                          <p:spTgt spid="8"/>
                                        </p:tgtEl>
                                      </p:cBhvr>
                                      <p:from x="100000" y="100000"/>
                                      <p:to x="200000" y="450000"/>
                                    </p:animScale>
                                    <p:anim from="(ppt_x)" to="(0.5)" calcmode="lin" valueType="num">
                                      <p:cBhvr>
                                        <p:cTn id="18" dur="1230" decel="100000"/>
                                        <p:tgtEl>
                                          <p:spTgt spid="8"/>
                                        </p:tgtEl>
                                        <p:attrNameLst>
                                          <p:attrName>ppt_x</p:attrName>
                                        </p:attrNameLst>
                                      </p:cBhvr>
                                    </p:anim>
                                    <p:anim from="(0.5)" to="(0.5)" calcmode="lin" valueType="num">
                                      <p:cBhvr>
                                        <p:cTn id="19" dur="770">
                                          <p:stCondLst>
                                            <p:cond delay="1230"/>
                                          </p:stCondLst>
                                        </p:cTn>
                                        <p:tgtEl>
                                          <p:spTgt spid="8"/>
                                        </p:tgtEl>
                                        <p:attrNameLst>
                                          <p:attrName>ppt_x</p:attrName>
                                        </p:attrNameLst>
                                      </p:cBhvr>
                                    </p:anim>
                                    <p:anim from="(ppt_y)" to="(ppt_y+0.4)" calcmode="lin" valueType="num">
                                      <p:cBhvr>
                                        <p:cTn id="20" dur="1230" decel="100000"/>
                                        <p:tgtEl>
                                          <p:spTgt spid="8"/>
                                        </p:tgtEl>
                                        <p:attrNameLst>
                                          <p:attrName>ppt_y</p:attrName>
                                        </p:attrNameLst>
                                      </p:cBhvr>
                                    </p:anim>
                                    <p:anim from="(ppt_y)" to="(ppt_y)" calcmode="lin" valueType="num">
                                      <p:cBhvr>
                                        <p:cTn id="21" dur="770">
                                          <p:stCondLst>
                                            <p:cond delay="1230"/>
                                          </p:stCondLst>
                                        </p:cTn>
                                        <p:tgtEl>
                                          <p:spTgt spid="8"/>
                                        </p:tgtEl>
                                        <p:attrNameLst>
                                          <p:attrName>ppt_y</p:attrName>
                                        </p:attrNameLst>
                                      </p:cBhvr>
                                    </p:anim>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1" presetClass="exit" presetSubtype="0" fill="hold" nodeType="clickEffect">
                                  <p:stCondLst>
                                    <p:cond delay="0"/>
                                  </p:stCondLst>
                                  <p:childTnLst>
                                    <p:animEffect transition="out" filter="fade">
                                      <p:cBhvr>
                                        <p:cTn id="26" dur="770" accel="100000">
                                          <p:stCondLst>
                                            <p:cond delay="1230"/>
                                          </p:stCondLst>
                                        </p:cTn>
                                        <p:tgtEl>
                                          <p:spTgt spid="11"/>
                                        </p:tgtEl>
                                      </p:cBhvr>
                                    </p:animEffect>
                                    <p:animScale>
                                      <p:cBhvr>
                                        <p:cTn id="27" dur="770" accel="100000">
                                          <p:stCondLst>
                                            <p:cond delay="1230"/>
                                          </p:stCondLst>
                                        </p:cTn>
                                        <p:tgtEl>
                                          <p:spTgt spid="11"/>
                                        </p:tgtEl>
                                      </p:cBhvr>
                                      <p:from x="200000" y="450000"/>
                                      <p:to x="10000" y="10000"/>
                                    </p:animScale>
                                    <p:animScale>
                                      <p:cBhvr>
                                        <p:cTn id="28" dur="1230" decel="100000"/>
                                        <p:tgtEl>
                                          <p:spTgt spid="11"/>
                                        </p:tgtEl>
                                      </p:cBhvr>
                                      <p:from x="100000" y="100000"/>
                                      <p:to x="200000" y="450000"/>
                                    </p:animScale>
                                    <p:anim from="(ppt_x)" to="(0.5)" calcmode="lin" valueType="num">
                                      <p:cBhvr>
                                        <p:cTn id="29" dur="1230" decel="100000"/>
                                        <p:tgtEl>
                                          <p:spTgt spid="11"/>
                                        </p:tgtEl>
                                        <p:attrNameLst>
                                          <p:attrName>ppt_x</p:attrName>
                                        </p:attrNameLst>
                                      </p:cBhvr>
                                    </p:anim>
                                    <p:anim from="(0.5)" to="(0.5)" calcmode="lin" valueType="num">
                                      <p:cBhvr>
                                        <p:cTn id="30" dur="770">
                                          <p:stCondLst>
                                            <p:cond delay="1230"/>
                                          </p:stCondLst>
                                        </p:cTn>
                                        <p:tgtEl>
                                          <p:spTgt spid="11"/>
                                        </p:tgtEl>
                                        <p:attrNameLst>
                                          <p:attrName>ppt_x</p:attrName>
                                        </p:attrNameLst>
                                      </p:cBhvr>
                                    </p:anim>
                                    <p:anim from="(ppt_y)" to="(ppt_y+0.4)" calcmode="lin" valueType="num">
                                      <p:cBhvr>
                                        <p:cTn id="31" dur="1230" decel="100000"/>
                                        <p:tgtEl>
                                          <p:spTgt spid="11"/>
                                        </p:tgtEl>
                                        <p:attrNameLst>
                                          <p:attrName>ppt_y</p:attrName>
                                        </p:attrNameLst>
                                      </p:cBhvr>
                                    </p:anim>
                                    <p:anim from="(ppt_y)" to="(ppt_y)" calcmode="lin" valueType="num">
                                      <p:cBhvr>
                                        <p:cTn id="32" dur="770">
                                          <p:stCondLst>
                                            <p:cond delay="1230"/>
                                          </p:stCondLst>
                                        </p:cTn>
                                        <p:tgtEl>
                                          <p:spTgt spid="11"/>
                                        </p:tgtEl>
                                        <p:attrNameLst>
                                          <p:attrName>ppt_y</p:attrName>
                                        </p:attrNameLst>
                                      </p:cBhvr>
                                    </p:anim>
                                    <p:set>
                                      <p:cBhvr>
                                        <p:cTn id="33" dur="1" fill="hold">
                                          <p:stCondLst>
                                            <p:cond delay="1999"/>
                                          </p:stCondLst>
                                        </p:cTn>
                                        <p:tgtEl>
                                          <p:spTgt spid="11"/>
                                        </p:tgtEl>
                                        <p:attrNameLst>
                                          <p:attrName>style.visibility</p:attrName>
                                        </p:attrNameLst>
                                      </p:cBhvr>
                                      <p:to>
                                        <p:strVal val="hidden"/>
                                      </p:to>
                                    </p:set>
                                  </p:childTnLst>
                                </p:cTn>
                              </p:par>
                              <p:par>
                                <p:cTn id="34" presetID="51" presetClass="exit" presetSubtype="0" fill="hold" nodeType="withEffect">
                                  <p:stCondLst>
                                    <p:cond delay="0"/>
                                  </p:stCondLst>
                                  <p:childTnLst>
                                    <p:animEffect transition="out" filter="fade">
                                      <p:cBhvr>
                                        <p:cTn id="35" dur="770" accel="100000">
                                          <p:stCondLst>
                                            <p:cond delay="1230"/>
                                          </p:stCondLst>
                                        </p:cTn>
                                        <p:tgtEl>
                                          <p:spTgt spid="10"/>
                                        </p:tgtEl>
                                      </p:cBhvr>
                                    </p:animEffect>
                                    <p:animScale>
                                      <p:cBhvr>
                                        <p:cTn id="36" dur="770" accel="100000">
                                          <p:stCondLst>
                                            <p:cond delay="1230"/>
                                          </p:stCondLst>
                                        </p:cTn>
                                        <p:tgtEl>
                                          <p:spTgt spid="10"/>
                                        </p:tgtEl>
                                      </p:cBhvr>
                                      <p:from x="200000" y="450000"/>
                                      <p:to x="10000" y="10000"/>
                                    </p:animScale>
                                    <p:animScale>
                                      <p:cBhvr>
                                        <p:cTn id="37" dur="1230" decel="100000"/>
                                        <p:tgtEl>
                                          <p:spTgt spid="10"/>
                                        </p:tgtEl>
                                      </p:cBhvr>
                                      <p:from x="100000" y="100000"/>
                                      <p:to x="200000" y="450000"/>
                                    </p:animScale>
                                    <p:anim from="(ppt_x)" to="(0.5)" calcmode="lin" valueType="num">
                                      <p:cBhvr>
                                        <p:cTn id="38" dur="1230" decel="100000"/>
                                        <p:tgtEl>
                                          <p:spTgt spid="10"/>
                                        </p:tgtEl>
                                        <p:attrNameLst>
                                          <p:attrName>ppt_x</p:attrName>
                                        </p:attrNameLst>
                                      </p:cBhvr>
                                    </p:anim>
                                    <p:anim from="(0.5)" to="(0.5)" calcmode="lin" valueType="num">
                                      <p:cBhvr>
                                        <p:cTn id="39" dur="770">
                                          <p:stCondLst>
                                            <p:cond delay="1230"/>
                                          </p:stCondLst>
                                        </p:cTn>
                                        <p:tgtEl>
                                          <p:spTgt spid="10"/>
                                        </p:tgtEl>
                                        <p:attrNameLst>
                                          <p:attrName>ppt_x</p:attrName>
                                        </p:attrNameLst>
                                      </p:cBhvr>
                                    </p:anim>
                                    <p:anim from="(ppt_y)" to="(ppt_y+0.4)" calcmode="lin" valueType="num">
                                      <p:cBhvr>
                                        <p:cTn id="40" dur="1230" decel="100000"/>
                                        <p:tgtEl>
                                          <p:spTgt spid="10"/>
                                        </p:tgtEl>
                                        <p:attrNameLst>
                                          <p:attrName>ppt_y</p:attrName>
                                        </p:attrNameLst>
                                      </p:cBhvr>
                                    </p:anim>
                                    <p:anim from="(ppt_y)" to="(ppt_y)" calcmode="lin" valueType="num">
                                      <p:cBhvr>
                                        <p:cTn id="41" dur="770">
                                          <p:stCondLst>
                                            <p:cond delay="1230"/>
                                          </p:stCondLst>
                                        </p:cTn>
                                        <p:tgtEl>
                                          <p:spTgt spid="10"/>
                                        </p:tgtEl>
                                        <p:attrNameLst>
                                          <p:attrName>ppt_y</p:attrName>
                                        </p:attrNameLst>
                                      </p:cBhvr>
                                    </p:anim>
                                    <p:set>
                                      <p:cBhvr>
                                        <p:cTn id="42" dur="1" fill="hold">
                                          <p:stCondLst>
                                            <p:cond delay="19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1" presetClass="exit" presetSubtype="0" fill="hold" nodeType="clickEffect">
                                  <p:stCondLst>
                                    <p:cond delay="0"/>
                                  </p:stCondLst>
                                  <p:childTnLst>
                                    <p:animEffect transition="out" filter="fade">
                                      <p:cBhvr>
                                        <p:cTn id="46" dur="770" accel="100000">
                                          <p:stCondLst>
                                            <p:cond delay="1230"/>
                                          </p:stCondLst>
                                        </p:cTn>
                                        <p:tgtEl>
                                          <p:spTgt spid="13"/>
                                        </p:tgtEl>
                                      </p:cBhvr>
                                    </p:animEffect>
                                    <p:animScale>
                                      <p:cBhvr>
                                        <p:cTn id="47" dur="770" accel="100000">
                                          <p:stCondLst>
                                            <p:cond delay="1230"/>
                                          </p:stCondLst>
                                        </p:cTn>
                                        <p:tgtEl>
                                          <p:spTgt spid="13"/>
                                        </p:tgtEl>
                                      </p:cBhvr>
                                      <p:from x="200000" y="450000"/>
                                      <p:to x="10000" y="10000"/>
                                    </p:animScale>
                                    <p:animScale>
                                      <p:cBhvr>
                                        <p:cTn id="48" dur="1230" decel="100000"/>
                                        <p:tgtEl>
                                          <p:spTgt spid="13"/>
                                        </p:tgtEl>
                                      </p:cBhvr>
                                      <p:from x="100000" y="100000"/>
                                      <p:to x="200000" y="450000"/>
                                    </p:animScale>
                                    <p:anim from="(ppt_x)" to="(0.5)" calcmode="lin" valueType="num">
                                      <p:cBhvr>
                                        <p:cTn id="49" dur="1230" decel="100000"/>
                                        <p:tgtEl>
                                          <p:spTgt spid="13"/>
                                        </p:tgtEl>
                                        <p:attrNameLst>
                                          <p:attrName>ppt_x</p:attrName>
                                        </p:attrNameLst>
                                      </p:cBhvr>
                                    </p:anim>
                                    <p:anim from="(0.5)" to="(0.5)" calcmode="lin" valueType="num">
                                      <p:cBhvr>
                                        <p:cTn id="50" dur="770">
                                          <p:stCondLst>
                                            <p:cond delay="1230"/>
                                          </p:stCondLst>
                                        </p:cTn>
                                        <p:tgtEl>
                                          <p:spTgt spid="13"/>
                                        </p:tgtEl>
                                        <p:attrNameLst>
                                          <p:attrName>ppt_x</p:attrName>
                                        </p:attrNameLst>
                                      </p:cBhvr>
                                    </p:anim>
                                    <p:anim from="(ppt_y)" to="(ppt_y+0.4)" calcmode="lin" valueType="num">
                                      <p:cBhvr>
                                        <p:cTn id="51" dur="1230" decel="100000"/>
                                        <p:tgtEl>
                                          <p:spTgt spid="13"/>
                                        </p:tgtEl>
                                        <p:attrNameLst>
                                          <p:attrName>ppt_y</p:attrName>
                                        </p:attrNameLst>
                                      </p:cBhvr>
                                    </p:anim>
                                    <p:anim from="(ppt_y)" to="(ppt_y)" calcmode="lin" valueType="num">
                                      <p:cBhvr>
                                        <p:cTn id="52" dur="770">
                                          <p:stCondLst>
                                            <p:cond delay="1230"/>
                                          </p:stCondLst>
                                        </p:cTn>
                                        <p:tgtEl>
                                          <p:spTgt spid="13"/>
                                        </p:tgtEl>
                                        <p:attrNameLst>
                                          <p:attrName>ppt_y</p:attrName>
                                        </p:attrNameLst>
                                      </p:cBhvr>
                                    </p:anim>
                                    <p:set>
                                      <p:cBhvr>
                                        <p:cTn id="53" dur="1" fill="hold">
                                          <p:stCondLst>
                                            <p:cond delay="1999"/>
                                          </p:stCondLst>
                                        </p:cTn>
                                        <p:tgtEl>
                                          <p:spTgt spid="13"/>
                                        </p:tgtEl>
                                        <p:attrNameLst>
                                          <p:attrName>style.visibility</p:attrName>
                                        </p:attrNameLst>
                                      </p:cBhvr>
                                      <p:to>
                                        <p:strVal val="hidden"/>
                                      </p:to>
                                    </p:set>
                                  </p:childTnLst>
                                </p:cTn>
                              </p:par>
                              <p:par>
                                <p:cTn id="54" presetID="51" presetClass="exit" presetSubtype="0" fill="hold" nodeType="withEffect">
                                  <p:stCondLst>
                                    <p:cond delay="0"/>
                                  </p:stCondLst>
                                  <p:childTnLst>
                                    <p:animEffect transition="out" filter="fade">
                                      <p:cBhvr>
                                        <p:cTn id="55" dur="770" accel="100000">
                                          <p:stCondLst>
                                            <p:cond delay="1230"/>
                                          </p:stCondLst>
                                        </p:cTn>
                                        <p:tgtEl>
                                          <p:spTgt spid="12"/>
                                        </p:tgtEl>
                                      </p:cBhvr>
                                    </p:animEffect>
                                    <p:animScale>
                                      <p:cBhvr>
                                        <p:cTn id="56" dur="770" accel="100000">
                                          <p:stCondLst>
                                            <p:cond delay="1230"/>
                                          </p:stCondLst>
                                        </p:cTn>
                                        <p:tgtEl>
                                          <p:spTgt spid="12"/>
                                        </p:tgtEl>
                                      </p:cBhvr>
                                      <p:from x="200000" y="450000"/>
                                      <p:to x="10000" y="10000"/>
                                    </p:animScale>
                                    <p:animScale>
                                      <p:cBhvr>
                                        <p:cTn id="57" dur="1230" decel="100000"/>
                                        <p:tgtEl>
                                          <p:spTgt spid="12"/>
                                        </p:tgtEl>
                                      </p:cBhvr>
                                      <p:from x="100000" y="100000"/>
                                      <p:to x="200000" y="450000"/>
                                    </p:animScale>
                                    <p:anim from="(ppt_x)" to="(0.5)" calcmode="lin" valueType="num">
                                      <p:cBhvr>
                                        <p:cTn id="58" dur="1230" decel="100000"/>
                                        <p:tgtEl>
                                          <p:spTgt spid="12"/>
                                        </p:tgtEl>
                                        <p:attrNameLst>
                                          <p:attrName>ppt_x</p:attrName>
                                        </p:attrNameLst>
                                      </p:cBhvr>
                                    </p:anim>
                                    <p:anim from="(0.5)" to="(0.5)" calcmode="lin" valueType="num">
                                      <p:cBhvr>
                                        <p:cTn id="59" dur="770">
                                          <p:stCondLst>
                                            <p:cond delay="1230"/>
                                          </p:stCondLst>
                                        </p:cTn>
                                        <p:tgtEl>
                                          <p:spTgt spid="12"/>
                                        </p:tgtEl>
                                        <p:attrNameLst>
                                          <p:attrName>ppt_x</p:attrName>
                                        </p:attrNameLst>
                                      </p:cBhvr>
                                    </p:anim>
                                    <p:anim from="(ppt_y)" to="(ppt_y+0.4)" calcmode="lin" valueType="num">
                                      <p:cBhvr>
                                        <p:cTn id="60" dur="1230" decel="100000"/>
                                        <p:tgtEl>
                                          <p:spTgt spid="12"/>
                                        </p:tgtEl>
                                        <p:attrNameLst>
                                          <p:attrName>ppt_y</p:attrName>
                                        </p:attrNameLst>
                                      </p:cBhvr>
                                    </p:anim>
                                    <p:anim from="(ppt_y)" to="(ppt_y)" calcmode="lin" valueType="num">
                                      <p:cBhvr>
                                        <p:cTn id="61" dur="770">
                                          <p:stCondLst>
                                            <p:cond delay="1230"/>
                                          </p:stCondLst>
                                        </p:cTn>
                                        <p:tgtEl>
                                          <p:spTgt spid="12"/>
                                        </p:tgtEl>
                                        <p:attrNameLst>
                                          <p:attrName>ppt_y</p:attrName>
                                        </p:attrNameLst>
                                      </p:cBhvr>
                                    </p:anim>
                                    <p:set>
                                      <p:cBhvr>
                                        <p:cTn id="62" dur="1" fill="hold">
                                          <p:stCondLst>
                                            <p:cond delay="19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1" presetClass="exit" presetSubtype="0" fill="hold" nodeType="clickEffect">
                                  <p:stCondLst>
                                    <p:cond delay="0"/>
                                  </p:stCondLst>
                                  <p:childTnLst>
                                    <p:animEffect transition="out" filter="fade">
                                      <p:cBhvr>
                                        <p:cTn id="66" dur="770" accel="100000">
                                          <p:stCondLst>
                                            <p:cond delay="1230"/>
                                          </p:stCondLst>
                                        </p:cTn>
                                        <p:tgtEl>
                                          <p:spTgt spid="15"/>
                                        </p:tgtEl>
                                      </p:cBhvr>
                                    </p:animEffect>
                                    <p:animScale>
                                      <p:cBhvr>
                                        <p:cTn id="67" dur="770" accel="100000">
                                          <p:stCondLst>
                                            <p:cond delay="1230"/>
                                          </p:stCondLst>
                                        </p:cTn>
                                        <p:tgtEl>
                                          <p:spTgt spid="15"/>
                                        </p:tgtEl>
                                      </p:cBhvr>
                                      <p:from x="200000" y="450000"/>
                                      <p:to x="10000" y="10000"/>
                                    </p:animScale>
                                    <p:animScale>
                                      <p:cBhvr>
                                        <p:cTn id="68" dur="1230" decel="100000"/>
                                        <p:tgtEl>
                                          <p:spTgt spid="15"/>
                                        </p:tgtEl>
                                      </p:cBhvr>
                                      <p:from x="100000" y="100000"/>
                                      <p:to x="200000" y="450000"/>
                                    </p:animScale>
                                    <p:anim from="(ppt_x)" to="(0.5)" calcmode="lin" valueType="num">
                                      <p:cBhvr>
                                        <p:cTn id="69" dur="1230" decel="100000"/>
                                        <p:tgtEl>
                                          <p:spTgt spid="15"/>
                                        </p:tgtEl>
                                        <p:attrNameLst>
                                          <p:attrName>ppt_x</p:attrName>
                                        </p:attrNameLst>
                                      </p:cBhvr>
                                    </p:anim>
                                    <p:anim from="(0.5)" to="(0.5)" calcmode="lin" valueType="num">
                                      <p:cBhvr>
                                        <p:cTn id="70" dur="770">
                                          <p:stCondLst>
                                            <p:cond delay="1230"/>
                                          </p:stCondLst>
                                        </p:cTn>
                                        <p:tgtEl>
                                          <p:spTgt spid="15"/>
                                        </p:tgtEl>
                                        <p:attrNameLst>
                                          <p:attrName>ppt_x</p:attrName>
                                        </p:attrNameLst>
                                      </p:cBhvr>
                                    </p:anim>
                                    <p:anim from="(ppt_y)" to="(ppt_y+0.4)" calcmode="lin" valueType="num">
                                      <p:cBhvr>
                                        <p:cTn id="71" dur="1230" decel="100000"/>
                                        <p:tgtEl>
                                          <p:spTgt spid="15"/>
                                        </p:tgtEl>
                                        <p:attrNameLst>
                                          <p:attrName>ppt_y</p:attrName>
                                        </p:attrNameLst>
                                      </p:cBhvr>
                                    </p:anim>
                                    <p:anim from="(ppt_y)" to="(ppt_y)" calcmode="lin" valueType="num">
                                      <p:cBhvr>
                                        <p:cTn id="72" dur="770">
                                          <p:stCondLst>
                                            <p:cond delay="1230"/>
                                          </p:stCondLst>
                                        </p:cTn>
                                        <p:tgtEl>
                                          <p:spTgt spid="15"/>
                                        </p:tgtEl>
                                        <p:attrNameLst>
                                          <p:attrName>ppt_y</p:attrName>
                                        </p:attrNameLst>
                                      </p:cBhvr>
                                    </p:anim>
                                    <p:set>
                                      <p:cBhvr>
                                        <p:cTn id="73" dur="1" fill="hold">
                                          <p:stCondLst>
                                            <p:cond delay="1999"/>
                                          </p:stCondLst>
                                        </p:cTn>
                                        <p:tgtEl>
                                          <p:spTgt spid="15"/>
                                        </p:tgtEl>
                                        <p:attrNameLst>
                                          <p:attrName>style.visibility</p:attrName>
                                        </p:attrNameLst>
                                      </p:cBhvr>
                                      <p:to>
                                        <p:strVal val="hidden"/>
                                      </p:to>
                                    </p:set>
                                  </p:childTnLst>
                                </p:cTn>
                              </p:par>
                              <p:par>
                                <p:cTn id="74" presetID="51" presetClass="exit" presetSubtype="0" fill="hold" nodeType="withEffect">
                                  <p:stCondLst>
                                    <p:cond delay="0"/>
                                  </p:stCondLst>
                                  <p:childTnLst>
                                    <p:animEffect transition="out" filter="fade">
                                      <p:cBhvr>
                                        <p:cTn id="75" dur="770" accel="100000">
                                          <p:stCondLst>
                                            <p:cond delay="1230"/>
                                          </p:stCondLst>
                                        </p:cTn>
                                        <p:tgtEl>
                                          <p:spTgt spid="14"/>
                                        </p:tgtEl>
                                      </p:cBhvr>
                                    </p:animEffect>
                                    <p:animScale>
                                      <p:cBhvr>
                                        <p:cTn id="76" dur="770" accel="100000">
                                          <p:stCondLst>
                                            <p:cond delay="1230"/>
                                          </p:stCondLst>
                                        </p:cTn>
                                        <p:tgtEl>
                                          <p:spTgt spid="14"/>
                                        </p:tgtEl>
                                      </p:cBhvr>
                                      <p:from x="200000" y="450000"/>
                                      <p:to x="10000" y="10000"/>
                                    </p:animScale>
                                    <p:animScale>
                                      <p:cBhvr>
                                        <p:cTn id="77" dur="1230" decel="100000"/>
                                        <p:tgtEl>
                                          <p:spTgt spid="14"/>
                                        </p:tgtEl>
                                      </p:cBhvr>
                                      <p:from x="100000" y="100000"/>
                                      <p:to x="200000" y="450000"/>
                                    </p:animScale>
                                    <p:anim from="(ppt_x)" to="(0.5)" calcmode="lin" valueType="num">
                                      <p:cBhvr>
                                        <p:cTn id="78" dur="1230" decel="100000"/>
                                        <p:tgtEl>
                                          <p:spTgt spid="14"/>
                                        </p:tgtEl>
                                        <p:attrNameLst>
                                          <p:attrName>ppt_x</p:attrName>
                                        </p:attrNameLst>
                                      </p:cBhvr>
                                    </p:anim>
                                    <p:anim from="(0.5)" to="(0.5)" calcmode="lin" valueType="num">
                                      <p:cBhvr>
                                        <p:cTn id="79" dur="770">
                                          <p:stCondLst>
                                            <p:cond delay="1230"/>
                                          </p:stCondLst>
                                        </p:cTn>
                                        <p:tgtEl>
                                          <p:spTgt spid="14"/>
                                        </p:tgtEl>
                                        <p:attrNameLst>
                                          <p:attrName>ppt_x</p:attrName>
                                        </p:attrNameLst>
                                      </p:cBhvr>
                                    </p:anim>
                                    <p:anim from="(ppt_y)" to="(ppt_y+0.4)" calcmode="lin" valueType="num">
                                      <p:cBhvr>
                                        <p:cTn id="80" dur="1230" decel="100000"/>
                                        <p:tgtEl>
                                          <p:spTgt spid="14"/>
                                        </p:tgtEl>
                                        <p:attrNameLst>
                                          <p:attrName>ppt_y</p:attrName>
                                        </p:attrNameLst>
                                      </p:cBhvr>
                                    </p:anim>
                                    <p:anim from="(ppt_y)" to="(ppt_y)" calcmode="lin" valueType="num">
                                      <p:cBhvr>
                                        <p:cTn id="81" dur="770">
                                          <p:stCondLst>
                                            <p:cond delay="1230"/>
                                          </p:stCondLst>
                                        </p:cTn>
                                        <p:tgtEl>
                                          <p:spTgt spid="14"/>
                                        </p:tgtEl>
                                        <p:attrNameLst>
                                          <p:attrName>ppt_y</p:attrName>
                                        </p:attrNameLst>
                                      </p:cBhvr>
                                    </p:anim>
                                    <p:set>
                                      <p:cBhvr>
                                        <p:cTn id="82" dur="1" fill="hold">
                                          <p:stCondLst>
                                            <p:cond delay="1999"/>
                                          </p:stCondLst>
                                        </p:cTn>
                                        <p:tgtEl>
                                          <p:spTgt spid="1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1" presetClass="exit" presetSubtype="0" fill="hold" grpId="0" nodeType="clickEffect">
                                  <p:stCondLst>
                                    <p:cond delay="0"/>
                                  </p:stCondLst>
                                  <p:childTnLst>
                                    <p:animEffect transition="out" filter="fade">
                                      <p:cBhvr>
                                        <p:cTn id="86" dur="770" accel="100000">
                                          <p:stCondLst>
                                            <p:cond delay="1230"/>
                                          </p:stCondLst>
                                        </p:cTn>
                                        <p:tgtEl>
                                          <p:spTgt spid="16"/>
                                        </p:tgtEl>
                                      </p:cBhvr>
                                    </p:animEffect>
                                    <p:animScale>
                                      <p:cBhvr>
                                        <p:cTn id="87" dur="770" accel="100000">
                                          <p:stCondLst>
                                            <p:cond delay="1230"/>
                                          </p:stCondLst>
                                        </p:cTn>
                                        <p:tgtEl>
                                          <p:spTgt spid="16"/>
                                        </p:tgtEl>
                                      </p:cBhvr>
                                      <p:from x="200000" y="450000"/>
                                      <p:to x="10000" y="10000"/>
                                    </p:animScale>
                                    <p:animScale>
                                      <p:cBhvr>
                                        <p:cTn id="88" dur="1230" decel="100000"/>
                                        <p:tgtEl>
                                          <p:spTgt spid="16"/>
                                        </p:tgtEl>
                                      </p:cBhvr>
                                      <p:from x="100000" y="100000"/>
                                      <p:to x="200000" y="450000"/>
                                    </p:animScale>
                                    <p:anim from="(ppt_x)" to="(0.5)" calcmode="lin" valueType="num">
                                      <p:cBhvr>
                                        <p:cTn id="89" dur="1230" decel="100000"/>
                                        <p:tgtEl>
                                          <p:spTgt spid="16"/>
                                        </p:tgtEl>
                                        <p:attrNameLst>
                                          <p:attrName>ppt_x</p:attrName>
                                        </p:attrNameLst>
                                      </p:cBhvr>
                                    </p:anim>
                                    <p:anim from="(0.5)" to="(0.5)" calcmode="lin" valueType="num">
                                      <p:cBhvr>
                                        <p:cTn id="90" dur="770">
                                          <p:stCondLst>
                                            <p:cond delay="1230"/>
                                          </p:stCondLst>
                                        </p:cTn>
                                        <p:tgtEl>
                                          <p:spTgt spid="16"/>
                                        </p:tgtEl>
                                        <p:attrNameLst>
                                          <p:attrName>ppt_x</p:attrName>
                                        </p:attrNameLst>
                                      </p:cBhvr>
                                    </p:anim>
                                    <p:anim from="(ppt_y)" to="(ppt_y+0.4)" calcmode="lin" valueType="num">
                                      <p:cBhvr>
                                        <p:cTn id="91" dur="1230" decel="100000"/>
                                        <p:tgtEl>
                                          <p:spTgt spid="16"/>
                                        </p:tgtEl>
                                        <p:attrNameLst>
                                          <p:attrName>ppt_y</p:attrName>
                                        </p:attrNameLst>
                                      </p:cBhvr>
                                    </p:anim>
                                    <p:anim from="(ppt_y)" to="(ppt_y)" calcmode="lin" valueType="num">
                                      <p:cBhvr>
                                        <p:cTn id="92" dur="770">
                                          <p:stCondLst>
                                            <p:cond delay="1230"/>
                                          </p:stCondLst>
                                        </p:cTn>
                                        <p:tgtEl>
                                          <p:spTgt spid="16"/>
                                        </p:tgtEl>
                                        <p:attrNameLst>
                                          <p:attrName>ppt_y</p:attrName>
                                        </p:attrNameLst>
                                      </p:cBhvr>
                                    </p:anim>
                                    <p:set>
                                      <p:cBhvr>
                                        <p:cTn id="93" dur="1" fill="hold">
                                          <p:stCondLst>
                                            <p:cond delay="1999"/>
                                          </p:stCondLst>
                                        </p:cTn>
                                        <p:tgtEl>
                                          <p:spTgt spid="16"/>
                                        </p:tgtEl>
                                        <p:attrNameLst>
                                          <p:attrName>style.visibility</p:attrName>
                                        </p:attrNameLst>
                                      </p:cBhvr>
                                      <p:to>
                                        <p:strVal val="hidden"/>
                                      </p:to>
                                    </p:set>
                                  </p:childTnLst>
                                </p:cTn>
                              </p:par>
                              <p:par>
                                <p:cTn id="94" presetID="51" presetClass="exit" presetSubtype="0" fill="hold" nodeType="withEffect">
                                  <p:stCondLst>
                                    <p:cond delay="0"/>
                                  </p:stCondLst>
                                  <p:childTnLst>
                                    <p:animEffect transition="out" filter="fade">
                                      <p:cBhvr>
                                        <p:cTn id="95" dur="770" accel="100000">
                                          <p:stCondLst>
                                            <p:cond delay="1230"/>
                                          </p:stCondLst>
                                        </p:cTn>
                                        <p:tgtEl>
                                          <p:spTgt spid="17"/>
                                        </p:tgtEl>
                                      </p:cBhvr>
                                    </p:animEffect>
                                    <p:animScale>
                                      <p:cBhvr>
                                        <p:cTn id="96" dur="770" accel="100000">
                                          <p:stCondLst>
                                            <p:cond delay="1230"/>
                                          </p:stCondLst>
                                        </p:cTn>
                                        <p:tgtEl>
                                          <p:spTgt spid="17"/>
                                        </p:tgtEl>
                                      </p:cBhvr>
                                      <p:from x="200000" y="450000"/>
                                      <p:to x="10000" y="10000"/>
                                    </p:animScale>
                                    <p:animScale>
                                      <p:cBhvr>
                                        <p:cTn id="97" dur="1230" decel="100000"/>
                                        <p:tgtEl>
                                          <p:spTgt spid="17"/>
                                        </p:tgtEl>
                                      </p:cBhvr>
                                      <p:from x="100000" y="100000"/>
                                      <p:to x="200000" y="450000"/>
                                    </p:animScale>
                                    <p:anim from="(ppt_x)" to="(0.5)" calcmode="lin" valueType="num">
                                      <p:cBhvr>
                                        <p:cTn id="98" dur="1230" decel="100000"/>
                                        <p:tgtEl>
                                          <p:spTgt spid="17"/>
                                        </p:tgtEl>
                                        <p:attrNameLst>
                                          <p:attrName>ppt_x</p:attrName>
                                        </p:attrNameLst>
                                      </p:cBhvr>
                                    </p:anim>
                                    <p:anim from="(0.5)" to="(0.5)" calcmode="lin" valueType="num">
                                      <p:cBhvr>
                                        <p:cTn id="99" dur="770">
                                          <p:stCondLst>
                                            <p:cond delay="1230"/>
                                          </p:stCondLst>
                                        </p:cTn>
                                        <p:tgtEl>
                                          <p:spTgt spid="17"/>
                                        </p:tgtEl>
                                        <p:attrNameLst>
                                          <p:attrName>ppt_x</p:attrName>
                                        </p:attrNameLst>
                                      </p:cBhvr>
                                    </p:anim>
                                    <p:anim from="(ppt_y)" to="(ppt_y+0.4)" calcmode="lin" valueType="num">
                                      <p:cBhvr>
                                        <p:cTn id="100" dur="1230" decel="100000"/>
                                        <p:tgtEl>
                                          <p:spTgt spid="17"/>
                                        </p:tgtEl>
                                        <p:attrNameLst>
                                          <p:attrName>ppt_y</p:attrName>
                                        </p:attrNameLst>
                                      </p:cBhvr>
                                    </p:anim>
                                    <p:anim from="(ppt_y)" to="(ppt_y)" calcmode="lin" valueType="num">
                                      <p:cBhvr>
                                        <p:cTn id="101" dur="770">
                                          <p:stCondLst>
                                            <p:cond delay="1230"/>
                                          </p:stCondLst>
                                        </p:cTn>
                                        <p:tgtEl>
                                          <p:spTgt spid="17"/>
                                        </p:tgtEl>
                                        <p:attrNameLst>
                                          <p:attrName>ppt_y</p:attrName>
                                        </p:attrNameLst>
                                      </p:cBhvr>
                                    </p:anim>
                                    <p:set>
                                      <p:cBhvr>
                                        <p:cTn id="102" dur="1" fill="hold">
                                          <p:stCondLst>
                                            <p:cond delay="1999"/>
                                          </p:stCondLst>
                                        </p:cTn>
                                        <p:tgtEl>
                                          <p:spTgt spid="1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51" presetClass="exit" presetSubtype="0" fill="hold" grpId="0" nodeType="clickEffect">
                                  <p:stCondLst>
                                    <p:cond delay="0"/>
                                  </p:stCondLst>
                                  <p:childTnLst>
                                    <p:animEffect transition="out" filter="fade">
                                      <p:cBhvr>
                                        <p:cTn id="106" dur="770" accel="100000">
                                          <p:stCondLst>
                                            <p:cond delay="1230"/>
                                          </p:stCondLst>
                                        </p:cTn>
                                        <p:tgtEl>
                                          <p:spTgt spid="18"/>
                                        </p:tgtEl>
                                      </p:cBhvr>
                                    </p:animEffect>
                                    <p:animScale>
                                      <p:cBhvr>
                                        <p:cTn id="107" dur="770" accel="100000">
                                          <p:stCondLst>
                                            <p:cond delay="1230"/>
                                          </p:stCondLst>
                                        </p:cTn>
                                        <p:tgtEl>
                                          <p:spTgt spid="18"/>
                                        </p:tgtEl>
                                      </p:cBhvr>
                                      <p:from x="200000" y="450000"/>
                                      <p:to x="10000" y="10000"/>
                                    </p:animScale>
                                    <p:animScale>
                                      <p:cBhvr>
                                        <p:cTn id="108" dur="1230" decel="100000"/>
                                        <p:tgtEl>
                                          <p:spTgt spid="18"/>
                                        </p:tgtEl>
                                      </p:cBhvr>
                                      <p:from x="100000" y="100000"/>
                                      <p:to x="200000" y="450000"/>
                                    </p:animScale>
                                    <p:anim from="(ppt_x)" to="(0.5)" calcmode="lin" valueType="num">
                                      <p:cBhvr>
                                        <p:cTn id="109" dur="1230" decel="100000"/>
                                        <p:tgtEl>
                                          <p:spTgt spid="18"/>
                                        </p:tgtEl>
                                        <p:attrNameLst>
                                          <p:attrName>ppt_x</p:attrName>
                                        </p:attrNameLst>
                                      </p:cBhvr>
                                    </p:anim>
                                    <p:anim from="(0.5)" to="(0.5)" calcmode="lin" valueType="num">
                                      <p:cBhvr>
                                        <p:cTn id="110" dur="770">
                                          <p:stCondLst>
                                            <p:cond delay="1230"/>
                                          </p:stCondLst>
                                        </p:cTn>
                                        <p:tgtEl>
                                          <p:spTgt spid="18"/>
                                        </p:tgtEl>
                                        <p:attrNameLst>
                                          <p:attrName>ppt_x</p:attrName>
                                        </p:attrNameLst>
                                      </p:cBhvr>
                                    </p:anim>
                                    <p:anim from="(ppt_y)" to="(ppt_y+0.4)" calcmode="lin" valueType="num">
                                      <p:cBhvr>
                                        <p:cTn id="111" dur="1230" decel="100000"/>
                                        <p:tgtEl>
                                          <p:spTgt spid="18"/>
                                        </p:tgtEl>
                                        <p:attrNameLst>
                                          <p:attrName>ppt_y</p:attrName>
                                        </p:attrNameLst>
                                      </p:cBhvr>
                                    </p:anim>
                                    <p:anim from="(ppt_y)" to="(ppt_y)" calcmode="lin" valueType="num">
                                      <p:cBhvr>
                                        <p:cTn id="112" dur="770">
                                          <p:stCondLst>
                                            <p:cond delay="1230"/>
                                          </p:stCondLst>
                                        </p:cTn>
                                        <p:tgtEl>
                                          <p:spTgt spid="18"/>
                                        </p:tgtEl>
                                        <p:attrNameLst>
                                          <p:attrName>ppt_y</p:attrName>
                                        </p:attrNameLst>
                                      </p:cBhvr>
                                    </p:anim>
                                    <p:set>
                                      <p:cBhvr>
                                        <p:cTn id="113" dur="1" fill="hold">
                                          <p:stCondLst>
                                            <p:cond delay="1999"/>
                                          </p:stCondLst>
                                        </p:cTn>
                                        <p:tgtEl>
                                          <p:spTgt spid="18"/>
                                        </p:tgtEl>
                                        <p:attrNameLst>
                                          <p:attrName>style.visibility</p:attrName>
                                        </p:attrNameLst>
                                      </p:cBhvr>
                                      <p:to>
                                        <p:strVal val="hidden"/>
                                      </p:to>
                                    </p:set>
                                  </p:childTnLst>
                                </p:cTn>
                              </p:par>
                              <p:par>
                                <p:cTn id="114" presetID="51" presetClass="exit" presetSubtype="0" fill="hold" nodeType="withEffect">
                                  <p:stCondLst>
                                    <p:cond delay="0"/>
                                  </p:stCondLst>
                                  <p:childTnLst>
                                    <p:animEffect transition="out" filter="fade">
                                      <p:cBhvr>
                                        <p:cTn id="115" dur="770" accel="100000">
                                          <p:stCondLst>
                                            <p:cond delay="1230"/>
                                          </p:stCondLst>
                                        </p:cTn>
                                        <p:tgtEl>
                                          <p:spTgt spid="19"/>
                                        </p:tgtEl>
                                      </p:cBhvr>
                                    </p:animEffect>
                                    <p:animScale>
                                      <p:cBhvr>
                                        <p:cTn id="116" dur="770" accel="100000">
                                          <p:stCondLst>
                                            <p:cond delay="1230"/>
                                          </p:stCondLst>
                                        </p:cTn>
                                        <p:tgtEl>
                                          <p:spTgt spid="19"/>
                                        </p:tgtEl>
                                      </p:cBhvr>
                                      <p:from x="200000" y="450000"/>
                                      <p:to x="10000" y="10000"/>
                                    </p:animScale>
                                    <p:animScale>
                                      <p:cBhvr>
                                        <p:cTn id="117" dur="1230" decel="100000"/>
                                        <p:tgtEl>
                                          <p:spTgt spid="19"/>
                                        </p:tgtEl>
                                      </p:cBhvr>
                                      <p:from x="100000" y="100000"/>
                                      <p:to x="200000" y="450000"/>
                                    </p:animScale>
                                    <p:anim from="(ppt_x)" to="(0.5)" calcmode="lin" valueType="num">
                                      <p:cBhvr>
                                        <p:cTn id="118" dur="1230" decel="100000"/>
                                        <p:tgtEl>
                                          <p:spTgt spid="19"/>
                                        </p:tgtEl>
                                        <p:attrNameLst>
                                          <p:attrName>ppt_x</p:attrName>
                                        </p:attrNameLst>
                                      </p:cBhvr>
                                    </p:anim>
                                    <p:anim from="(0.5)" to="(0.5)" calcmode="lin" valueType="num">
                                      <p:cBhvr>
                                        <p:cTn id="119" dur="770">
                                          <p:stCondLst>
                                            <p:cond delay="1230"/>
                                          </p:stCondLst>
                                        </p:cTn>
                                        <p:tgtEl>
                                          <p:spTgt spid="19"/>
                                        </p:tgtEl>
                                        <p:attrNameLst>
                                          <p:attrName>ppt_x</p:attrName>
                                        </p:attrNameLst>
                                      </p:cBhvr>
                                    </p:anim>
                                    <p:anim from="(ppt_y)" to="(ppt_y+0.4)" calcmode="lin" valueType="num">
                                      <p:cBhvr>
                                        <p:cTn id="120" dur="1230" decel="100000"/>
                                        <p:tgtEl>
                                          <p:spTgt spid="19"/>
                                        </p:tgtEl>
                                        <p:attrNameLst>
                                          <p:attrName>ppt_y</p:attrName>
                                        </p:attrNameLst>
                                      </p:cBhvr>
                                    </p:anim>
                                    <p:anim from="(ppt_y)" to="(ppt_y)" calcmode="lin" valueType="num">
                                      <p:cBhvr>
                                        <p:cTn id="121" dur="770">
                                          <p:stCondLst>
                                            <p:cond delay="1230"/>
                                          </p:stCondLst>
                                        </p:cTn>
                                        <p:tgtEl>
                                          <p:spTgt spid="19"/>
                                        </p:tgtEl>
                                        <p:attrNameLst>
                                          <p:attrName>ppt_y</p:attrName>
                                        </p:attrNameLst>
                                      </p:cBhvr>
                                    </p:anim>
                                    <p:set>
                                      <p:cBhvr>
                                        <p:cTn id="122" dur="1" fill="hold">
                                          <p:stCondLst>
                                            <p:cond delay="1999"/>
                                          </p:stCondLst>
                                        </p:cTn>
                                        <p:tgtEl>
                                          <p:spTgt spid="19"/>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51" presetClass="exit" presetSubtype="0" fill="hold" nodeType="clickEffect">
                                  <p:stCondLst>
                                    <p:cond delay="0"/>
                                  </p:stCondLst>
                                  <p:childTnLst>
                                    <p:animEffect transition="out" filter="fade">
                                      <p:cBhvr>
                                        <p:cTn id="126" dur="770" accel="100000">
                                          <p:stCondLst>
                                            <p:cond delay="1230"/>
                                          </p:stCondLst>
                                        </p:cTn>
                                        <p:tgtEl>
                                          <p:spTgt spid="21"/>
                                        </p:tgtEl>
                                      </p:cBhvr>
                                    </p:animEffect>
                                    <p:animScale>
                                      <p:cBhvr>
                                        <p:cTn id="127" dur="770" accel="100000">
                                          <p:stCondLst>
                                            <p:cond delay="1230"/>
                                          </p:stCondLst>
                                        </p:cTn>
                                        <p:tgtEl>
                                          <p:spTgt spid="21"/>
                                        </p:tgtEl>
                                      </p:cBhvr>
                                      <p:from x="200000" y="450000"/>
                                      <p:to x="10000" y="10000"/>
                                    </p:animScale>
                                    <p:animScale>
                                      <p:cBhvr>
                                        <p:cTn id="128" dur="1230" decel="100000"/>
                                        <p:tgtEl>
                                          <p:spTgt spid="21"/>
                                        </p:tgtEl>
                                      </p:cBhvr>
                                      <p:from x="100000" y="100000"/>
                                      <p:to x="200000" y="450000"/>
                                    </p:animScale>
                                    <p:anim from="(ppt_x)" to="(0.5)" calcmode="lin" valueType="num">
                                      <p:cBhvr>
                                        <p:cTn id="129" dur="1230" decel="100000"/>
                                        <p:tgtEl>
                                          <p:spTgt spid="21"/>
                                        </p:tgtEl>
                                        <p:attrNameLst>
                                          <p:attrName>ppt_x</p:attrName>
                                        </p:attrNameLst>
                                      </p:cBhvr>
                                    </p:anim>
                                    <p:anim from="(0.5)" to="(0.5)" calcmode="lin" valueType="num">
                                      <p:cBhvr>
                                        <p:cTn id="130" dur="770">
                                          <p:stCondLst>
                                            <p:cond delay="1230"/>
                                          </p:stCondLst>
                                        </p:cTn>
                                        <p:tgtEl>
                                          <p:spTgt spid="21"/>
                                        </p:tgtEl>
                                        <p:attrNameLst>
                                          <p:attrName>ppt_x</p:attrName>
                                        </p:attrNameLst>
                                      </p:cBhvr>
                                    </p:anim>
                                    <p:anim from="(ppt_y)" to="(ppt_y+0.4)" calcmode="lin" valueType="num">
                                      <p:cBhvr>
                                        <p:cTn id="131" dur="1230" decel="100000"/>
                                        <p:tgtEl>
                                          <p:spTgt spid="21"/>
                                        </p:tgtEl>
                                        <p:attrNameLst>
                                          <p:attrName>ppt_y</p:attrName>
                                        </p:attrNameLst>
                                      </p:cBhvr>
                                    </p:anim>
                                    <p:anim from="(ppt_y)" to="(ppt_y)" calcmode="lin" valueType="num">
                                      <p:cBhvr>
                                        <p:cTn id="132" dur="770">
                                          <p:stCondLst>
                                            <p:cond delay="1230"/>
                                          </p:stCondLst>
                                        </p:cTn>
                                        <p:tgtEl>
                                          <p:spTgt spid="21"/>
                                        </p:tgtEl>
                                        <p:attrNameLst>
                                          <p:attrName>ppt_y</p:attrName>
                                        </p:attrNameLst>
                                      </p:cBhvr>
                                    </p:anim>
                                    <p:set>
                                      <p:cBhvr>
                                        <p:cTn id="133" dur="1" fill="hold">
                                          <p:stCondLst>
                                            <p:cond delay="1999"/>
                                          </p:stCondLst>
                                        </p:cTn>
                                        <p:tgtEl>
                                          <p:spTgt spid="21"/>
                                        </p:tgtEl>
                                        <p:attrNameLst>
                                          <p:attrName>style.visibility</p:attrName>
                                        </p:attrNameLst>
                                      </p:cBhvr>
                                      <p:to>
                                        <p:strVal val="hidden"/>
                                      </p:to>
                                    </p:set>
                                  </p:childTnLst>
                                </p:cTn>
                              </p:par>
                              <p:par>
                                <p:cTn id="134" presetID="51" presetClass="exit" presetSubtype="0" fill="hold" nodeType="withEffect">
                                  <p:stCondLst>
                                    <p:cond delay="0"/>
                                  </p:stCondLst>
                                  <p:childTnLst>
                                    <p:animEffect transition="out" filter="fade">
                                      <p:cBhvr>
                                        <p:cTn id="135" dur="770" accel="100000">
                                          <p:stCondLst>
                                            <p:cond delay="1230"/>
                                          </p:stCondLst>
                                        </p:cTn>
                                        <p:tgtEl>
                                          <p:spTgt spid="20"/>
                                        </p:tgtEl>
                                      </p:cBhvr>
                                    </p:animEffect>
                                    <p:animScale>
                                      <p:cBhvr>
                                        <p:cTn id="136" dur="770" accel="100000">
                                          <p:stCondLst>
                                            <p:cond delay="1230"/>
                                          </p:stCondLst>
                                        </p:cTn>
                                        <p:tgtEl>
                                          <p:spTgt spid="20"/>
                                        </p:tgtEl>
                                      </p:cBhvr>
                                      <p:from x="200000" y="450000"/>
                                      <p:to x="10000" y="10000"/>
                                    </p:animScale>
                                    <p:animScale>
                                      <p:cBhvr>
                                        <p:cTn id="137" dur="1230" decel="100000"/>
                                        <p:tgtEl>
                                          <p:spTgt spid="20"/>
                                        </p:tgtEl>
                                      </p:cBhvr>
                                      <p:from x="100000" y="100000"/>
                                      <p:to x="200000" y="450000"/>
                                    </p:animScale>
                                    <p:anim from="(ppt_x)" to="(0.5)" calcmode="lin" valueType="num">
                                      <p:cBhvr>
                                        <p:cTn id="138" dur="1230" decel="100000"/>
                                        <p:tgtEl>
                                          <p:spTgt spid="20"/>
                                        </p:tgtEl>
                                        <p:attrNameLst>
                                          <p:attrName>ppt_x</p:attrName>
                                        </p:attrNameLst>
                                      </p:cBhvr>
                                    </p:anim>
                                    <p:anim from="(0.5)" to="(0.5)" calcmode="lin" valueType="num">
                                      <p:cBhvr>
                                        <p:cTn id="139" dur="770">
                                          <p:stCondLst>
                                            <p:cond delay="1230"/>
                                          </p:stCondLst>
                                        </p:cTn>
                                        <p:tgtEl>
                                          <p:spTgt spid="20"/>
                                        </p:tgtEl>
                                        <p:attrNameLst>
                                          <p:attrName>ppt_x</p:attrName>
                                        </p:attrNameLst>
                                      </p:cBhvr>
                                    </p:anim>
                                    <p:anim from="(ppt_y)" to="(ppt_y+0.4)" calcmode="lin" valueType="num">
                                      <p:cBhvr>
                                        <p:cTn id="140" dur="1230" decel="100000"/>
                                        <p:tgtEl>
                                          <p:spTgt spid="20"/>
                                        </p:tgtEl>
                                        <p:attrNameLst>
                                          <p:attrName>ppt_y</p:attrName>
                                        </p:attrNameLst>
                                      </p:cBhvr>
                                    </p:anim>
                                    <p:anim from="(ppt_y)" to="(ppt_y)" calcmode="lin" valueType="num">
                                      <p:cBhvr>
                                        <p:cTn id="141" dur="770">
                                          <p:stCondLst>
                                            <p:cond delay="1230"/>
                                          </p:stCondLst>
                                        </p:cTn>
                                        <p:tgtEl>
                                          <p:spTgt spid="20"/>
                                        </p:tgtEl>
                                        <p:attrNameLst>
                                          <p:attrName>ppt_y</p:attrName>
                                        </p:attrNameLst>
                                      </p:cBhvr>
                                    </p:anim>
                                    <p:set>
                                      <p:cBhvr>
                                        <p:cTn id="142"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2511772" y="1153888"/>
            <a:ext cx="4166175" cy="4166175"/>
          </a:xfrm>
          <a:prstGeom prst="blockArc">
            <a:avLst>
              <a:gd name="adj1" fmla="val 10800000"/>
              <a:gd name="adj2" fmla="val 16200000"/>
              <a:gd name="adj3" fmla="val 4641"/>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Block Arc 7"/>
          <p:cNvSpPr/>
          <p:nvPr/>
        </p:nvSpPr>
        <p:spPr>
          <a:xfrm>
            <a:off x="2511772" y="1153888"/>
            <a:ext cx="4166175" cy="4166175"/>
          </a:xfrm>
          <a:prstGeom prst="blockArc">
            <a:avLst>
              <a:gd name="adj1" fmla="val 5400000"/>
              <a:gd name="adj2" fmla="val 10800000"/>
              <a:gd name="adj3" fmla="val 4641"/>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Block Arc 8"/>
          <p:cNvSpPr/>
          <p:nvPr/>
        </p:nvSpPr>
        <p:spPr>
          <a:xfrm>
            <a:off x="2511772" y="1153888"/>
            <a:ext cx="4166175" cy="4166175"/>
          </a:xfrm>
          <a:prstGeom prst="blockArc">
            <a:avLst>
              <a:gd name="adj1" fmla="val 0"/>
              <a:gd name="adj2" fmla="val 5400000"/>
              <a:gd name="adj3" fmla="val 4641"/>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Block Arc 9"/>
          <p:cNvSpPr/>
          <p:nvPr/>
        </p:nvSpPr>
        <p:spPr>
          <a:xfrm>
            <a:off x="2511772" y="1153888"/>
            <a:ext cx="4166175" cy="4166175"/>
          </a:xfrm>
          <a:prstGeom prst="blockArc">
            <a:avLst>
              <a:gd name="adj1" fmla="val 16200000"/>
              <a:gd name="adj2" fmla="val 0"/>
              <a:gd name="adj3" fmla="val 4641"/>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Freeform 10"/>
          <p:cNvSpPr/>
          <p:nvPr/>
        </p:nvSpPr>
        <p:spPr>
          <a:xfrm>
            <a:off x="3635811" y="2277927"/>
            <a:ext cx="1918096" cy="1918096"/>
          </a:xfrm>
          <a:custGeom>
            <a:avLst/>
            <a:gdLst>
              <a:gd name="connsiteX0" fmla="*/ 0 w 1918096"/>
              <a:gd name="connsiteY0" fmla="*/ 959048 h 1918096"/>
              <a:gd name="connsiteX1" fmla="*/ 280900 w 1918096"/>
              <a:gd name="connsiteY1" fmla="*/ 280899 h 1918096"/>
              <a:gd name="connsiteX2" fmla="*/ 959050 w 1918096"/>
              <a:gd name="connsiteY2" fmla="*/ 1 h 1918096"/>
              <a:gd name="connsiteX3" fmla="*/ 1637199 w 1918096"/>
              <a:gd name="connsiteY3" fmla="*/ 280901 h 1918096"/>
              <a:gd name="connsiteX4" fmla="*/ 1918097 w 1918096"/>
              <a:gd name="connsiteY4" fmla="*/ 959051 h 1918096"/>
              <a:gd name="connsiteX5" fmla="*/ 1637198 w 1918096"/>
              <a:gd name="connsiteY5" fmla="*/ 1637201 h 1918096"/>
              <a:gd name="connsiteX6" fmla="*/ 959048 w 1918096"/>
              <a:gd name="connsiteY6" fmla="*/ 1918099 h 1918096"/>
              <a:gd name="connsiteX7" fmla="*/ 280899 w 1918096"/>
              <a:gd name="connsiteY7" fmla="*/ 1637200 h 1918096"/>
              <a:gd name="connsiteX8" fmla="*/ 1 w 1918096"/>
              <a:gd name="connsiteY8" fmla="*/ 959050 h 1918096"/>
              <a:gd name="connsiteX9" fmla="*/ 0 w 1918096"/>
              <a:gd name="connsiteY9" fmla="*/ 959048 h 19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8096" h="1918096">
                <a:moveTo>
                  <a:pt x="0" y="959048"/>
                </a:moveTo>
                <a:cubicBezTo>
                  <a:pt x="0" y="704693"/>
                  <a:pt x="101043" y="460755"/>
                  <a:pt x="280900" y="280899"/>
                </a:cubicBezTo>
                <a:cubicBezTo>
                  <a:pt x="460757" y="101043"/>
                  <a:pt x="704695" y="1"/>
                  <a:pt x="959050" y="1"/>
                </a:cubicBezTo>
                <a:cubicBezTo>
                  <a:pt x="1213405" y="1"/>
                  <a:pt x="1457343" y="101044"/>
                  <a:pt x="1637199" y="280901"/>
                </a:cubicBezTo>
                <a:cubicBezTo>
                  <a:pt x="1817055" y="460758"/>
                  <a:pt x="1918097" y="704696"/>
                  <a:pt x="1918097" y="959051"/>
                </a:cubicBezTo>
                <a:cubicBezTo>
                  <a:pt x="1918097" y="1213406"/>
                  <a:pt x="1817055" y="1457344"/>
                  <a:pt x="1637198" y="1637201"/>
                </a:cubicBezTo>
                <a:cubicBezTo>
                  <a:pt x="1457341" y="1817057"/>
                  <a:pt x="1213404" y="1918100"/>
                  <a:pt x="959048" y="1918099"/>
                </a:cubicBezTo>
                <a:cubicBezTo>
                  <a:pt x="704693" y="1918099"/>
                  <a:pt x="460755" y="1817056"/>
                  <a:pt x="280899" y="1637200"/>
                </a:cubicBezTo>
                <a:cubicBezTo>
                  <a:pt x="101043" y="1457343"/>
                  <a:pt x="1" y="1213406"/>
                  <a:pt x="1" y="959050"/>
                </a:cubicBezTo>
                <a:cubicBezTo>
                  <a:pt x="1" y="959049"/>
                  <a:pt x="0" y="959049"/>
                  <a:pt x="0" y="959048"/>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7729" tIns="317728" rIns="317729" bIns="317728" numCol="1" spcCol="1270" anchor="ctr" anchorCtr="0">
            <a:noAutofit/>
          </a:bodyPr>
          <a:lstStyle/>
          <a:p>
            <a:pPr lvl="0" algn="ctr" defTabSz="1289050" rtl="1">
              <a:spcBef>
                <a:spcPct val="0"/>
              </a:spcBef>
              <a:spcAft>
                <a:spcPct val="35000"/>
              </a:spcAft>
            </a:pPr>
            <a:r>
              <a:rPr lang="fa-IR" sz="2900" kern="1200" dirty="0" smtClean="0">
                <a:cs typeface="B Titr" pitchFamily="2" charset="-78"/>
              </a:rPr>
              <a:t>رویکردها</a:t>
            </a:r>
            <a:endParaRPr lang="fa-IR" sz="2900" kern="1200" dirty="0">
              <a:cs typeface="B Titr" pitchFamily="2" charset="-78"/>
            </a:endParaRPr>
          </a:p>
        </p:txBody>
      </p:sp>
      <p:sp>
        <p:nvSpPr>
          <p:cNvPr id="12" name="Freeform 11"/>
          <p:cNvSpPr/>
          <p:nvPr/>
        </p:nvSpPr>
        <p:spPr>
          <a:xfrm>
            <a:off x="3923526" y="530890"/>
            <a:ext cx="1342667" cy="1342667"/>
          </a:xfrm>
          <a:custGeom>
            <a:avLst/>
            <a:gdLst>
              <a:gd name="connsiteX0" fmla="*/ 0 w 1342667"/>
              <a:gd name="connsiteY0" fmla="*/ 671334 h 1342667"/>
              <a:gd name="connsiteX1" fmla="*/ 196630 w 1342667"/>
              <a:gd name="connsiteY1" fmla="*/ 196629 h 1342667"/>
              <a:gd name="connsiteX2" fmla="*/ 671335 w 1342667"/>
              <a:gd name="connsiteY2" fmla="*/ 1 h 1342667"/>
              <a:gd name="connsiteX3" fmla="*/ 1146040 w 1342667"/>
              <a:gd name="connsiteY3" fmla="*/ 196631 h 1342667"/>
              <a:gd name="connsiteX4" fmla="*/ 1342668 w 1342667"/>
              <a:gd name="connsiteY4" fmla="*/ 671336 h 1342667"/>
              <a:gd name="connsiteX5" fmla="*/ 1146039 w 1342667"/>
              <a:gd name="connsiteY5" fmla="*/ 1146041 h 1342667"/>
              <a:gd name="connsiteX6" fmla="*/ 671334 w 1342667"/>
              <a:gd name="connsiteY6" fmla="*/ 1342670 h 1342667"/>
              <a:gd name="connsiteX7" fmla="*/ 196629 w 1342667"/>
              <a:gd name="connsiteY7" fmla="*/ 1146040 h 1342667"/>
              <a:gd name="connsiteX8" fmla="*/ 0 w 1342667"/>
              <a:gd name="connsiteY8" fmla="*/ 671335 h 1342667"/>
              <a:gd name="connsiteX9" fmla="*/ 0 w 1342667"/>
              <a:gd name="connsiteY9" fmla="*/ 671334 h 134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67" h="1342667">
                <a:moveTo>
                  <a:pt x="0" y="671334"/>
                </a:moveTo>
                <a:cubicBezTo>
                  <a:pt x="0" y="493285"/>
                  <a:pt x="70730" y="322529"/>
                  <a:pt x="196630" y="196629"/>
                </a:cubicBezTo>
                <a:cubicBezTo>
                  <a:pt x="322530" y="70730"/>
                  <a:pt x="493286" y="0"/>
                  <a:pt x="671335" y="1"/>
                </a:cubicBezTo>
                <a:cubicBezTo>
                  <a:pt x="849384" y="1"/>
                  <a:pt x="1020140" y="70731"/>
                  <a:pt x="1146040" y="196631"/>
                </a:cubicBezTo>
                <a:cubicBezTo>
                  <a:pt x="1271939" y="322531"/>
                  <a:pt x="1342669" y="493287"/>
                  <a:pt x="1342668" y="671336"/>
                </a:cubicBezTo>
                <a:cubicBezTo>
                  <a:pt x="1342668" y="849385"/>
                  <a:pt x="1271938" y="1020141"/>
                  <a:pt x="1146039" y="1146041"/>
                </a:cubicBezTo>
                <a:cubicBezTo>
                  <a:pt x="1020139" y="1271941"/>
                  <a:pt x="849383" y="1342670"/>
                  <a:pt x="671334" y="1342670"/>
                </a:cubicBezTo>
                <a:cubicBezTo>
                  <a:pt x="493285" y="1342670"/>
                  <a:pt x="322529" y="1271940"/>
                  <a:pt x="196629" y="1146040"/>
                </a:cubicBezTo>
                <a:cubicBezTo>
                  <a:pt x="70730" y="1020140"/>
                  <a:pt x="0" y="849384"/>
                  <a:pt x="0" y="671335"/>
                </a:cubicBezTo>
                <a:lnTo>
                  <a:pt x="0" y="67133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16949" tIns="216949" rIns="216949" bIns="216949" numCol="1" spcCol="1270" anchor="ctr" anchorCtr="0">
            <a:noAutofit/>
          </a:bodyPr>
          <a:lstStyle/>
          <a:p>
            <a:pPr lvl="0" algn="ctr" defTabSz="711200" rtl="1">
              <a:spcBef>
                <a:spcPct val="0"/>
              </a:spcBef>
              <a:spcAft>
                <a:spcPct val="35000"/>
              </a:spcAft>
            </a:pPr>
            <a:r>
              <a:rPr lang="fa-IR" sz="1600" kern="1200" dirty="0" smtClean="0">
                <a:cs typeface="B Titr" pitchFamily="2" charset="-78"/>
              </a:rPr>
              <a:t>شاخص اصلی</a:t>
            </a:r>
            <a:endParaRPr lang="en-US" sz="1600" kern="1200" dirty="0">
              <a:cs typeface="B Titr" pitchFamily="2" charset="-78"/>
            </a:endParaRPr>
          </a:p>
        </p:txBody>
      </p:sp>
      <p:sp>
        <p:nvSpPr>
          <p:cNvPr id="13" name="Freeform 12"/>
          <p:cNvSpPr/>
          <p:nvPr/>
        </p:nvSpPr>
        <p:spPr>
          <a:xfrm>
            <a:off x="5958277" y="2565642"/>
            <a:ext cx="1342667" cy="1342667"/>
          </a:xfrm>
          <a:custGeom>
            <a:avLst/>
            <a:gdLst>
              <a:gd name="connsiteX0" fmla="*/ 0 w 1342667"/>
              <a:gd name="connsiteY0" fmla="*/ 671334 h 1342667"/>
              <a:gd name="connsiteX1" fmla="*/ 196630 w 1342667"/>
              <a:gd name="connsiteY1" fmla="*/ 196629 h 1342667"/>
              <a:gd name="connsiteX2" fmla="*/ 671335 w 1342667"/>
              <a:gd name="connsiteY2" fmla="*/ 1 h 1342667"/>
              <a:gd name="connsiteX3" fmla="*/ 1146040 w 1342667"/>
              <a:gd name="connsiteY3" fmla="*/ 196631 h 1342667"/>
              <a:gd name="connsiteX4" fmla="*/ 1342668 w 1342667"/>
              <a:gd name="connsiteY4" fmla="*/ 671336 h 1342667"/>
              <a:gd name="connsiteX5" fmla="*/ 1146039 w 1342667"/>
              <a:gd name="connsiteY5" fmla="*/ 1146041 h 1342667"/>
              <a:gd name="connsiteX6" fmla="*/ 671334 w 1342667"/>
              <a:gd name="connsiteY6" fmla="*/ 1342670 h 1342667"/>
              <a:gd name="connsiteX7" fmla="*/ 196629 w 1342667"/>
              <a:gd name="connsiteY7" fmla="*/ 1146040 h 1342667"/>
              <a:gd name="connsiteX8" fmla="*/ 0 w 1342667"/>
              <a:gd name="connsiteY8" fmla="*/ 671335 h 1342667"/>
              <a:gd name="connsiteX9" fmla="*/ 0 w 1342667"/>
              <a:gd name="connsiteY9" fmla="*/ 671334 h 134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67" h="1342667">
                <a:moveTo>
                  <a:pt x="0" y="671334"/>
                </a:moveTo>
                <a:cubicBezTo>
                  <a:pt x="0" y="493285"/>
                  <a:pt x="70730" y="322529"/>
                  <a:pt x="196630" y="196629"/>
                </a:cubicBezTo>
                <a:cubicBezTo>
                  <a:pt x="322530" y="70730"/>
                  <a:pt x="493286" y="0"/>
                  <a:pt x="671335" y="1"/>
                </a:cubicBezTo>
                <a:cubicBezTo>
                  <a:pt x="849384" y="1"/>
                  <a:pt x="1020140" y="70731"/>
                  <a:pt x="1146040" y="196631"/>
                </a:cubicBezTo>
                <a:cubicBezTo>
                  <a:pt x="1271939" y="322531"/>
                  <a:pt x="1342669" y="493287"/>
                  <a:pt x="1342668" y="671336"/>
                </a:cubicBezTo>
                <a:cubicBezTo>
                  <a:pt x="1342668" y="849385"/>
                  <a:pt x="1271938" y="1020141"/>
                  <a:pt x="1146039" y="1146041"/>
                </a:cubicBezTo>
                <a:cubicBezTo>
                  <a:pt x="1020139" y="1271941"/>
                  <a:pt x="849383" y="1342670"/>
                  <a:pt x="671334" y="1342670"/>
                </a:cubicBezTo>
                <a:cubicBezTo>
                  <a:pt x="493285" y="1342670"/>
                  <a:pt x="322529" y="1271940"/>
                  <a:pt x="196629" y="1146040"/>
                </a:cubicBezTo>
                <a:cubicBezTo>
                  <a:pt x="70730" y="1020140"/>
                  <a:pt x="0" y="849384"/>
                  <a:pt x="0" y="671335"/>
                </a:cubicBezTo>
                <a:lnTo>
                  <a:pt x="0" y="67133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949" tIns="216949" rIns="216949" bIns="216949" numCol="1" spcCol="1270" anchor="ctr" anchorCtr="0">
            <a:noAutofit/>
          </a:bodyPr>
          <a:lstStyle/>
          <a:p>
            <a:pPr lvl="0" algn="ctr" defTabSz="711200" rtl="1">
              <a:spcBef>
                <a:spcPct val="0"/>
              </a:spcBef>
              <a:spcAft>
                <a:spcPct val="35000"/>
              </a:spcAft>
            </a:pPr>
            <a:r>
              <a:rPr lang="fa-IR" sz="1600" kern="1200" dirty="0" smtClean="0">
                <a:cs typeface="B Titr" pitchFamily="2" charset="-78"/>
              </a:rPr>
              <a:t>استاندارد شده</a:t>
            </a:r>
            <a:endParaRPr lang="en-US" sz="1600" kern="1200" dirty="0">
              <a:cs typeface="B Titr" pitchFamily="2" charset="-78"/>
            </a:endParaRPr>
          </a:p>
        </p:txBody>
      </p:sp>
      <p:sp>
        <p:nvSpPr>
          <p:cNvPr id="14" name="Freeform 13"/>
          <p:cNvSpPr/>
          <p:nvPr/>
        </p:nvSpPr>
        <p:spPr>
          <a:xfrm>
            <a:off x="3923526" y="4600393"/>
            <a:ext cx="1342667" cy="1342667"/>
          </a:xfrm>
          <a:custGeom>
            <a:avLst/>
            <a:gdLst>
              <a:gd name="connsiteX0" fmla="*/ 0 w 1342667"/>
              <a:gd name="connsiteY0" fmla="*/ 671334 h 1342667"/>
              <a:gd name="connsiteX1" fmla="*/ 196630 w 1342667"/>
              <a:gd name="connsiteY1" fmla="*/ 196629 h 1342667"/>
              <a:gd name="connsiteX2" fmla="*/ 671335 w 1342667"/>
              <a:gd name="connsiteY2" fmla="*/ 1 h 1342667"/>
              <a:gd name="connsiteX3" fmla="*/ 1146040 w 1342667"/>
              <a:gd name="connsiteY3" fmla="*/ 196631 h 1342667"/>
              <a:gd name="connsiteX4" fmla="*/ 1342668 w 1342667"/>
              <a:gd name="connsiteY4" fmla="*/ 671336 h 1342667"/>
              <a:gd name="connsiteX5" fmla="*/ 1146039 w 1342667"/>
              <a:gd name="connsiteY5" fmla="*/ 1146041 h 1342667"/>
              <a:gd name="connsiteX6" fmla="*/ 671334 w 1342667"/>
              <a:gd name="connsiteY6" fmla="*/ 1342670 h 1342667"/>
              <a:gd name="connsiteX7" fmla="*/ 196629 w 1342667"/>
              <a:gd name="connsiteY7" fmla="*/ 1146040 h 1342667"/>
              <a:gd name="connsiteX8" fmla="*/ 0 w 1342667"/>
              <a:gd name="connsiteY8" fmla="*/ 671335 h 1342667"/>
              <a:gd name="connsiteX9" fmla="*/ 0 w 1342667"/>
              <a:gd name="connsiteY9" fmla="*/ 671334 h 134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67" h="1342667">
                <a:moveTo>
                  <a:pt x="0" y="671334"/>
                </a:moveTo>
                <a:cubicBezTo>
                  <a:pt x="0" y="493285"/>
                  <a:pt x="70730" y="322529"/>
                  <a:pt x="196630" y="196629"/>
                </a:cubicBezTo>
                <a:cubicBezTo>
                  <a:pt x="322530" y="70730"/>
                  <a:pt x="493286" y="0"/>
                  <a:pt x="671335" y="1"/>
                </a:cubicBezTo>
                <a:cubicBezTo>
                  <a:pt x="849384" y="1"/>
                  <a:pt x="1020140" y="70731"/>
                  <a:pt x="1146040" y="196631"/>
                </a:cubicBezTo>
                <a:cubicBezTo>
                  <a:pt x="1271939" y="322531"/>
                  <a:pt x="1342669" y="493287"/>
                  <a:pt x="1342668" y="671336"/>
                </a:cubicBezTo>
                <a:cubicBezTo>
                  <a:pt x="1342668" y="849385"/>
                  <a:pt x="1271938" y="1020141"/>
                  <a:pt x="1146039" y="1146041"/>
                </a:cubicBezTo>
                <a:cubicBezTo>
                  <a:pt x="1020139" y="1271941"/>
                  <a:pt x="849383" y="1342670"/>
                  <a:pt x="671334" y="1342670"/>
                </a:cubicBezTo>
                <a:cubicBezTo>
                  <a:pt x="493285" y="1342670"/>
                  <a:pt x="322529" y="1271940"/>
                  <a:pt x="196629" y="1146040"/>
                </a:cubicBezTo>
                <a:cubicBezTo>
                  <a:pt x="70730" y="1020140"/>
                  <a:pt x="0" y="849384"/>
                  <a:pt x="0" y="671335"/>
                </a:cubicBezTo>
                <a:lnTo>
                  <a:pt x="0" y="67133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16949" tIns="216949" rIns="216949" bIns="216949" numCol="1" spcCol="1270" anchor="ctr" anchorCtr="0">
            <a:noAutofit/>
          </a:bodyPr>
          <a:lstStyle/>
          <a:p>
            <a:pPr lvl="0" algn="ctr" defTabSz="711200" rtl="1">
              <a:spcBef>
                <a:spcPct val="0"/>
              </a:spcBef>
              <a:spcAft>
                <a:spcPct val="35000"/>
              </a:spcAft>
            </a:pPr>
            <a:r>
              <a:rPr lang="fa-IR" sz="1600" kern="1200" dirty="0" smtClean="0">
                <a:cs typeface="B Titr" pitchFamily="2" charset="-78"/>
              </a:rPr>
              <a:t>اندازه‌گیری داخلی</a:t>
            </a:r>
            <a:endParaRPr lang="en-US" sz="1600" kern="1200" dirty="0">
              <a:cs typeface="B Titr" pitchFamily="2" charset="-78"/>
            </a:endParaRPr>
          </a:p>
        </p:txBody>
      </p:sp>
      <p:sp>
        <p:nvSpPr>
          <p:cNvPr id="15" name="Freeform 14"/>
          <p:cNvSpPr/>
          <p:nvPr/>
        </p:nvSpPr>
        <p:spPr>
          <a:xfrm>
            <a:off x="1888774" y="2565642"/>
            <a:ext cx="1342667" cy="1342667"/>
          </a:xfrm>
          <a:custGeom>
            <a:avLst/>
            <a:gdLst>
              <a:gd name="connsiteX0" fmla="*/ 0 w 1342667"/>
              <a:gd name="connsiteY0" fmla="*/ 671334 h 1342667"/>
              <a:gd name="connsiteX1" fmla="*/ 196630 w 1342667"/>
              <a:gd name="connsiteY1" fmla="*/ 196629 h 1342667"/>
              <a:gd name="connsiteX2" fmla="*/ 671335 w 1342667"/>
              <a:gd name="connsiteY2" fmla="*/ 1 h 1342667"/>
              <a:gd name="connsiteX3" fmla="*/ 1146040 w 1342667"/>
              <a:gd name="connsiteY3" fmla="*/ 196631 h 1342667"/>
              <a:gd name="connsiteX4" fmla="*/ 1342668 w 1342667"/>
              <a:gd name="connsiteY4" fmla="*/ 671336 h 1342667"/>
              <a:gd name="connsiteX5" fmla="*/ 1146039 w 1342667"/>
              <a:gd name="connsiteY5" fmla="*/ 1146041 h 1342667"/>
              <a:gd name="connsiteX6" fmla="*/ 671334 w 1342667"/>
              <a:gd name="connsiteY6" fmla="*/ 1342670 h 1342667"/>
              <a:gd name="connsiteX7" fmla="*/ 196629 w 1342667"/>
              <a:gd name="connsiteY7" fmla="*/ 1146040 h 1342667"/>
              <a:gd name="connsiteX8" fmla="*/ 0 w 1342667"/>
              <a:gd name="connsiteY8" fmla="*/ 671335 h 1342667"/>
              <a:gd name="connsiteX9" fmla="*/ 0 w 1342667"/>
              <a:gd name="connsiteY9" fmla="*/ 671334 h 134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67" h="1342667">
                <a:moveTo>
                  <a:pt x="0" y="671334"/>
                </a:moveTo>
                <a:cubicBezTo>
                  <a:pt x="0" y="493285"/>
                  <a:pt x="70730" y="322529"/>
                  <a:pt x="196630" y="196629"/>
                </a:cubicBezTo>
                <a:cubicBezTo>
                  <a:pt x="322530" y="70730"/>
                  <a:pt x="493286" y="0"/>
                  <a:pt x="671335" y="1"/>
                </a:cubicBezTo>
                <a:cubicBezTo>
                  <a:pt x="849384" y="1"/>
                  <a:pt x="1020140" y="70731"/>
                  <a:pt x="1146040" y="196631"/>
                </a:cubicBezTo>
                <a:cubicBezTo>
                  <a:pt x="1271939" y="322531"/>
                  <a:pt x="1342669" y="493287"/>
                  <a:pt x="1342668" y="671336"/>
                </a:cubicBezTo>
                <a:cubicBezTo>
                  <a:pt x="1342668" y="849385"/>
                  <a:pt x="1271938" y="1020141"/>
                  <a:pt x="1146039" y="1146041"/>
                </a:cubicBezTo>
                <a:cubicBezTo>
                  <a:pt x="1020139" y="1271941"/>
                  <a:pt x="849383" y="1342670"/>
                  <a:pt x="671334" y="1342670"/>
                </a:cubicBezTo>
                <a:cubicBezTo>
                  <a:pt x="493285" y="1342670"/>
                  <a:pt x="322529" y="1271940"/>
                  <a:pt x="196629" y="1146040"/>
                </a:cubicBezTo>
                <a:cubicBezTo>
                  <a:pt x="70730" y="1020140"/>
                  <a:pt x="0" y="849384"/>
                  <a:pt x="0" y="671335"/>
                </a:cubicBezTo>
                <a:lnTo>
                  <a:pt x="0" y="67133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16949" tIns="216949" rIns="216949" bIns="216949" numCol="1" spcCol="1270" anchor="ctr" anchorCtr="0">
            <a:noAutofit/>
          </a:bodyPr>
          <a:lstStyle/>
          <a:p>
            <a:pPr lvl="0" algn="ctr" defTabSz="711200" rtl="1">
              <a:spcBef>
                <a:spcPct val="0"/>
              </a:spcBef>
              <a:spcAft>
                <a:spcPct val="35000"/>
              </a:spcAft>
            </a:pPr>
            <a:r>
              <a:rPr lang="fa-IR" sz="1600" kern="1200" dirty="0" smtClean="0">
                <a:cs typeface="B Titr" pitchFamily="2" charset="-78"/>
              </a:rPr>
              <a:t>اندازه‌گیری پیشرفته</a:t>
            </a:r>
            <a:endParaRPr lang="en-US" sz="1600" kern="1200" dirty="0">
              <a:cs typeface="B Titr" pitchFamily="2" charset="-78"/>
            </a:endParaRPr>
          </a:p>
        </p:txBody>
      </p:sp>
      <p:sp>
        <p:nvSpPr>
          <p:cNvPr id="16" name="Slide Number Placeholder 15"/>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962971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dirty="0"/>
              <a:t>تعامل ریسک‌ها </a:t>
            </a:r>
          </a:p>
        </p:txBody>
      </p:sp>
      <p:graphicFrame>
        <p:nvGraphicFramePr>
          <p:cNvPr id="7" name="Content Placeholder 6"/>
          <p:cNvGraphicFramePr>
            <a:graphicFrameLocks noGrp="1"/>
          </p:cNvGraphicFramePr>
          <p:nvPr>
            <p:ph idx="1"/>
          </p:nvPr>
        </p:nvGraphicFramePr>
        <p:xfrm>
          <a:off x="457200" y="14478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graphicEl>
                                              <a:dgm id="{A8C65AB7-DF1B-40A7-8CB5-EB46D157E737}"/>
                                            </p:graphicEl>
                                          </p:spTgt>
                                        </p:tgtEl>
                                        <p:attrNameLst>
                                          <p:attrName>style.visibility</p:attrName>
                                        </p:attrNameLst>
                                      </p:cBhvr>
                                      <p:to>
                                        <p:strVal val="visible"/>
                                      </p:to>
                                    </p:set>
                                    <p:animEffect transition="in" filter="fade">
                                      <p:cBhvr>
                                        <p:cTn id="7" dur="800" decel="100000"/>
                                        <p:tgtEl>
                                          <p:spTgt spid="7">
                                            <p:graphicEl>
                                              <a:dgm id="{A8C65AB7-DF1B-40A7-8CB5-EB46D157E737}"/>
                                            </p:graphicEl>
                                          </p:spTgt>
                                        </p:tgtEl>
                                      </p:cBhvr>
                                    </p:animEffect>
                                    <p:anim calcmode="lin" valueType="num">
                                      <p:cBhvr>
                                        <p:cTn id="8" dur="800" decel="100000" fill="hold"/>
                                        <p:tgtEl>
                                          <p:spTgt spid="7">
                                            <p:graphicEl>
                                              <a:dgm id="{A8C65AB7-DF1B-40A7-8CB5-EB46D157E737}"/>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graphicEl>
                                              <a:dgm id="{A8C65AB7-DF1B-40A7-8CB5-EB46D157E737}"/>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graphicEl>
                                              <a:dgm id="{A8C65AB7-DF1B-40A7-8CB5-EB46D157E737}"/>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graphicEl>
                                              <a:dgm id="{A8C65AB7-DF1B-40A7-8CB5-EB46D157E737}"/>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graphicEl>
                                              <a:dgm id="{A8C65AB7-DF1B-40A7-8CB5-EB46D157E737}"/>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graphicEl>
                                              <a:dgm id="{D8E25C91-362B-445B-B636-D7DCCCB05C5F}"/>
                                            </p:graphicEl>
                                          </p:spTgt>
                                        </p:tgtEl>
                                        <p:attrNameLst>
                                          <p:attrName>style.visibility</p:attrName>
                                        </p:attrNameLst>
                                      </p:cBhvr>
                                      <p:to>
                                        <p:strVal val="visible"/>
                                      </p:to>
                                    </p:set>
                                    <p:animEffect transition="in" filter="fade">
                                      <p:cBhvr>
                                        <p:cTn id="17" dur="800" decel="100000"/>
                                        <p:tgtEl>
                                          <p:spTgt spid="7">
                                            <p:graphicEl>
                                              <a:dgm id="{D8E25C91-362B-445B-B636-D7DCCCB05C5F}"/>
                                            </p:graphicEl>
                                          </p:spTgt>
                                        </p:tgtEl>
                                      </p:cBhvr>
                                    </p:animEffect>
                                    <p:anim calcmode="lin" valueType="num">
                                      <p:cBhvr>
                                        <p:cTn id="18" dur="800" decel="100000" fill="hold"/>
                                        <p:tgtEl>
                                          <p:spTgt spid="7">
                                            <p:graphicEl>
                                              <a:dgm id="{D8E25C91-362B-445B-B636-D7DCCCB05C5F}"/>
                                            </p:graphicEl>
                                          </p:spTgt>
                                        </p:tgtEl>
                                        <p:attrNameLst>
                                          <p:attrName>style.rotation</p:attrName>
                                        </p:attrNameLst>
                                      </p:cBhvr>
                                      <p:tavLst>
                                        <p:tav tm="0">
                                          <p:val>
                                            <p:fltVal val="-90"/>
                                          </p:val>
                                        </p:tav>
                                        <p:tav tm="100000">
                                          <p:val>
                                            <p:fltVal val="0"/>
                                          </p:val>
                                        </p:tav>
                                      </p:tavLst>
                                    </p:anim>
                                    <p:anim calcmode="lin" valueType="num">
                                      <p:cBhvr>
                                        <p:cTn id="19" dur="800" decel="100000" fill="hold"/>
                                        <p:tgtEl>
                                          <p:spTgt spid="7">
                                            <p:graphicEl>
                                              <a:dgm id="{D8E25C91-362B-445B-B636-D7DCCCB05C5F}"/>
                                            </p:graphic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7">
                                            <p:graphicEl>
                                              <a:dgm id="{D8E25C91-362B-445B-B636-D7DCCCB05C5F}"/>
                                            </p:graphic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graphicEl>
                                              <a:dgm id="{D8E25C91-362B-445B-B636-D7DCCCB05C5F}"/>
                                            </p:graphic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graphicEl>
                                              <a:dgm id="{D8E25C91-362B-445B-B636-D7DCCCB05C5F}"/>
                                            </p:graphic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7">
                                            <p:graphicEl>
                                              <a:dgm id="{5815113F-C9F1-4E68-8DDD-361CE8C7583C}"/>
                                            </p:graphicEl>
                                          </p:spTgt>
                                        </p:tgtEl>
                                        <p:attrNameLst>
                                          <p:attrName>style.visibility</p:attrName>
                                        </p:attrNameLst>
                                      </p:cBhvr>
                                      <p:to>
                                        <p:strVal val="visible"/>
                                      </p:to>
                                    </p:set>
                                    <p:animEffect transition="in" filter="fade">
                                      <p:cBhvr>
                                        <p:cTn id="27" dur="800" decel="100000"/>
                                        <p:tgtEl>
                                          <p:spTgt spid="7">
                                            <p:graphicEl>
                                              <a:dgm id="{5815113F-C9F1-4E68-8DDD-361CE8C7583C}"/>
                                            </p:graphicEl>
                                          </p:spTgt>
                                        </p:tgtEl>
                                      </p:cBhvr>
                                    </p:animEffect>
                                    <p:anim calcmode="lin" valueType="num">
                                      <p:cBhvr>
                                        <p:cTn id="28" dur="800" decel="100000" fill="hold"/>
                                        <p:tgtEl>
                                          <p:spTgt spid="7">
                                            <p:graphicEl>
                                              <a:dgm id="{5815113F-C9F1-4E68-8DDD-361CE8C7583C}"/>
                                            </p:graphicEl>
                                          </p:spTgt>
                                        </p:tgtEl>
                                        <p:attrNameLst>
                                          <p:attrName>style.rotation</p:attrName>
                                        </p:attrNameLst>
                                      </p:cBhvr>
                                      <p:tavLst>
                                        <p:tav tm="0">
                                          <p:val>
                                            <p:fltVal val="-90"/>
                                          </p:val>
                                        </p:tav>
                                        <p:tav tm="100000">
                                          <p:val>
                                            <p:fltVal val="0"/>
                                          </p:val>
                                        </p:tav>
                                      </p:tavLst>
                                    </p:anim>
                                    <p:anim calcmode="lin" valueType="num">
                                      <p:cBhvr>
                                        <p:cTn id="29" dur="800" decel="100000" fill="hold"/>
                                        <p:tgtEl>
                                          <p:spTgt spid="7">
                                            <p:graphicEl>
                                              <a:dgm id="{5815113F-C9F1-4E68-8DDD-361CE8C7583C}"/>
                                            </p:graphic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7">
                                            <p:graphicEl>
                                              <a:dgm id="{5815113F-C9F1-4E68-8DDD-361CE8C7583C}"/>
                                            </p:graphic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graphicEl>
                                              <a:dgm id="{5815113F-C9F1-4E68-8DDD-361CE8C7583C}"/>
                                            </p:graphic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graphicEl>
                                              <a:dgm id="{5815113F-C9F1-4E68-8DDD-361CE8C7583C}"/>
                                            </p:graphicEl>
                                          </p:spTgt>
                                        </p:tgtEl>
                                        <p:attrNameLst>
                                          <p:attrName>ppt_y</p:attrName>
                                        </p:attrNameLst>
                                      </p:cBhvr>
                                      <p:tavLst>
                                        <p:tav tm="0">
                                          <p:val>
                                            <p:strVal val="#ppt_y+0.1"/>
                                          </p:val>
                                        </p:tav>
                                        <p:tav tm="100000">
                                          <p:val>
                                            <p:strVal val="#ppt_y"/>
                                          </p:val>
                                        </p:tav>
                                      </p:tavLst>
                                    </p:anim>
                                  </p:childTnLst>
                                </p:cTn>
                              </p:par>
                              <p:par>
                                <p:cTn id="33" presetID="30" presetClass="entr" presetSubtype="0" fill="hold" grpId="0" nodeType="withEffect">
                                  <p:stCondLst>
                                    <p:cond delay="0"/>
                                  </p:stCondLst>
                                  <p:childTnLst>
                                    <p:set>
                                      <p:cBhvr>
                                        <p:cTn id="34" dur="1" fill="hold">
                                          <p:stCondLst>
                                            <p:cond delay="0"/>
                                          </p:stCondLst>
                                        </p:cTn>
                                        <p:tgtEl>
                                          <p:spTgt spid="7">
                                            <p:graphicEl>
                                              <a:dgm id="{E4089911-B656-4C55-8560-12D235606E9F}"/>
                                            </p:graphicEl>
                                          </p:spTgt>
                                        </p:tgtEl>
                                        <p:attrNameLst>
                                          <p:attrName>style.visibility</p:attrName>
                                        </p:attrNameLst>
                                      </p:cBhvr>
                                      <p:to>
                                        <p:strVal val="visible"/>
                                      </p:to>
                                    </p:set>
                                    <p:animEffect transition="in" filter="fade">
                                      <p:cBhvr>
                                        <p:cTn id="35" dur="800" decel="100000"/>
                                        <p:tgtEl>
                                          <p:spTgt spid="7">
                                            <p:graphicEl>
                                              <a:dgm id="{E4089911-B656-4C55-8560-12D235606E9F}"/>
                                            </p:graphicEl>
                                          </p:spTgt>
                                        </p:tgtEl>
                                      </p:cBhvr>
                                    </p:animEffect>
                                    <p:anim calcmode="lin" valueType="num">
                                      <p:cBhvr>
                                        <p:cTn id="36" dur="800" decel="100000" fill="hold"/>
                                        <p:tgtEl>
                                          <p:spTgt spid="7">
                                            <p:graphicEl>
                                              <a:dgm id="{E4089911-B656-4C55-8560-12D235606E9F}"/>
                                            </p:graphicEl>
                                          </p:spTgt>
                                        </p:tgtEl>
                                        <p:attrNameLst>
                                          <p:attrName>style.rotation</p:attrName>
                                        </p:attrNameLst>
                                      </p:cBhvr>
                                      <p:tavLst>
                                        <p:tav tm="0">
                                          <p:val>
                                            <p:fltVal val="-90"/>
                                          </p:val>
                                        </p:tav>
                                        <p:tav tm="100000">
                                          <p:val>
                                            <p:fltVal val="0"/>
                                          </p:val>
                                        </p:tav>
                                      </p:tavLst>
                                    </p:anim>
                                    <p:anim calcmode="lin" valueType="num">
                                      <p:cBhvr>
                                        <p:cTn id="37" dur="800" decel="100000" fill="hold"/>
                                        <p:tgtEl>
                                          <p:spTgt spid="7">
                                            <p:graphicEl>
                                              <a:dgm id="{E4089911-B656-4C55-8560-12D235606E9F}"/>
                                            </p:graphic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7">
                                            <p:graphicEl>
                                              <a:dgm id="{E4089911-B656-4C55-8560-12D235606E9F}"/>
                                            </p:graphic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
                                            <p:graphicEl>
                                              <a:dgm id="{E4089911-B656-4C55-8560-12D235606E9F}"/>
                                            </p:graphic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
                                            <p:graphicEl>
                                              <a:dgm id="{E4089911-B656-4C55-8560-12D235606E9F}"/>
                                            </p:graphic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7">
                                            <p:graphicEl>
                                              <a:dgm id="{E9037B5C-7697-4C91-BD2B-B9C9AB5291E2}"/>
                                            </p:graphicEl>
                                          </p:spTgt>
                                        </p:tgtEl>
                                        <p:attrNameLst>
                                          <p:attrName>style.visibility</p:attrName>
                                        </p:attrNameLst>
                                      </p:cBhvr>
                                      <p:to>
                                        <p:strVal val="visible"/>
                                      </p:to>
                                    </p:set>
                                    <p:animEffect transition="in" filter="fade">
                                      <p:cBhvr>
                                        <p:cTn id="45" dur="800" decel="100000"/>
                                        <p:tgtEl>
                                          <p:spTgt spid="7">
                                            <p:graphicEl>
                                              <a:dgm id="{E9037B5C-7697-4C91-BD2B-B9C9AB5291E2}"/>
                                            </p:graphicEl>
                                          </p:spTgt>
                                        </p:tgtEl>
                                      </p:cBhvr>
                                    </p:animEffect>
                                    <p:anim calcmode="lin" valueType="num">
                                      <p:cBhvr>
                                        <p:cTn id="46" dur="800" decel="100000" fill="hold"/>
                                        <p:tgtEl>
                                          <p:spTgt spid="7">
                                            <p:graphicEl>
                                              <a:dgm id="{E9037B5C-7697-4C91-BD2B-B9C9AB5291E2}"/>
                                            </p:graphicEl>
                                          </p:spTgt>
                                        </p:tgtEl>
                                        <p:attrNameLst>
                                          <p:attrName>style.rotation</p:attrName>
                                        </p:attrNameLst>
                                      </p:cBhvr>
                                      <p:tavLst>
                                        <p:tav tm="0">
                                          <p:val>
                                            <p:fltVal val="-90"/>
                                          </p:val>
                                        </p:tav>
                                        <p:tav tm="100000">
                                          <p:val>
                                            <p:fltVal val="0"/>
                                          </p:val>
                                        </p:tav>
                                      </p:tavLst>
                                    </p:anim>
                                    <p:anim calcmode="lin" valueType="num">
                                      <p:cBhvr>
                                        <p:cTn id="47" dur="800" decel="100000" fill="hold"/>
                                        <p:tgtEl>
                                          <p:spTgt spid="7">
                                            <p:graphicEl>
                                              <a:dgm id="{E9037B5C-7697-4C91-BD2B-B9C9AB5291E2}"/>
                                            </p:graphic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7">
                                            <p:graphicEl>
                                              <a:dgm id="{E9037B5C-7697-4C91-BD2B-B9C9AB5291E2}"/>
                                            </p:graphic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
                                            <p:graphicEl>
                                              <a:dgm id="{E9037B5C-7697-4C91-BD2B-B9C9AB5291E2}"/>
                                            </p:graphic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
                                            <p:graphicEl>
                                              <a:dgm id="{E9037B5C-7697-4C91-BD2B-B9C9AB5291E2}"/>
                                            </p:graphic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7">
                                            <p:graphicEl>
                                              <a:dgm id="{C0E59280-6002-4585-842D-855C03782DA2}"/>
                                            </p:graphicEl>
                                          </p:spTgt>
                                        </p:tgtEl>
                                        <p:attrNameLst>
                                          <p:attrName>style.visibility</p:attrName>
                                        </p:attrNameLst>
                                      </p:cBhvr>
                                      <p:to>
                                        <p:strVal val="visible"/>
                                      </p:to>
                                    </p:set>
                                    <p:animEffect transition="in" filter="fade">
                                      <p:cBhvr>
                                        <p:cTn id="55" dur="800" decel="100000"/>
                                        <p:tgtEl>
                                          <p:spTgt spid="7">
                                            <p:graphicEl>
                                              <a:dgm id="{C0E59280-6002-4585-842D-855C03782DA2}"/>
                                            </p:graphicEl>
                                          </p:spTgt>
                                        </p:tgtEl>
                                      </p:cBhvr>
                                    </p:animEffect>
                                    <p:anim calcmode="lin" valueType="num">
                                      <p:cBhvr>
                                        <p:cTn id="56" dur="800" decel="100000" fill="hold"/>
                                        <p:tgtEl>
                                          <p:spTgt spid="7">
                                            <p:graphicEl>
                                              <a:dgm id="{C0E59280-6002-4585-842D-855C03782DA2}"/>
                                            </p:graphicEl>
                                          </p:spTgt>
                                        </p:tgtEl>
                                        <p:attrNameLst>
                                          <p:attrName>style.rotation</p:attrName>
                                        </p:attrNameLst>
                                      </p:cBhvr>
                                      <p:tavLst>
                                        <p:tav tm="0">
                                          <p:val>
                                            <p:fltVal val="-90"/>
                                          </p:val>
                                        </p:tav>
                                        <p:tav tm="100000">
                                          <p:val>
                                            <p:fltVal val="0"/>
                                          </p:val>
                                        </p:tav>
                                      </p:tavLst>
                                    </p:anim>
                                    <p:anim calcmode="lin" valueType="num">
                                      <p:cBhvr>
                                        <p:cTn id="57" dur="800" decel="100000" fill="hold"/>
                                        <p:tgtEl>
                                          <p:spTgt spid="7">
                                            <p:graphicEl>
                                              <a:dgm id="{C0E59280-6002-4585-842D-855C03782DA2}"/>
                                            </p:graphic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7">
                                            <p:graphicEl>
                                              <a:dgm id="{C0E59280-6002-4585-842D-855C03782DA2}"/>
                                            </p:graphic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7">
                                            <p:graphicEl>
                                              <a:dgm id="{C0E59280-6002-4585-842D-855C03782DA2}"/>
                                            </p:graphic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7">
                                            <p:graphicEl>
                                              <a:dgm id="{C0E59280-6002-4585-842D-855C03782DA2}"/>
                                            </p:graphicEl>
                                          </p:spTgt>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7">
                                            <p:graphicEl>
                                              <a:dgm id="{7D29A005-E11E-424B-BDBD-73C25440267B}"/>
                                            </p:graphicEl>
                                          </p:spTgt>
                                        </p:tgtEl>
                                        <p:attrNameLst>
                                          <p:attrName>style.visibility</p:attrName>
                                        </p:attrNameLst>
                                      </p:cBhvr>
                                      <p:to>
                                        <p:strVal val="visible"/>
                                      </p:to>
                                    </p:set>
                                    <p:animEffect transition="in" filter="fade">
                                      <p:cBhvr>
                                        <p:cTn id="63" dur="800" decel="100000"/>
                                        <p:tgtEl>
                                          <p:spTgt spid="7">
                                            <p:graphicEl>
                                              <a:dgm id="{7D29A005-E11E-424B-BDBD-73C25440267B}"/>
                                            </p:graphicEl>
                                          </p:spTgt>
                                        </p:tgtEl>
                                      </p:cBhvr>
                                    </p:animEffect>
                                    <p:anim calcmode="lin" valueType="num">
                                      <p:cBhvr>
                                        <p:cTn id="64" dur="800" decel="100000" fill="hold"/>
                                        <p:tgtEl>
                                          <p:spTgt spid="7">
                                            <p:graphicEl>
                                              <a:dgm id="{7D29A005-E11E-424B-BDBD-73C25440267B}"/>
                                            </p:graphicEl>
                                          </p:spTgt>
                                        </p:tgtEl>
                                        <p:attrNameLst>
                                          <p:attrName>style.rotation</p:attrName>
                                        </p:attrNameLst>
                                      </p:cBhvr>
                                      <p:tavLst>
                                        <p:tav tm="0">
                                          <p:val>
                                            <p:fltVal val="-90"/>
                                          </p:val>
                                        </p:tav>
                                        <p:tav tm="100000">
                                          <p:val>
                                            <p:fltVal val="0"/>
                                          </p:val>
                                        </p:tav>
                                      </p:tavLst>
                                    </p:anim>
                                    <p:anim calcmode="lin" valueType="num">
                                      <p:cBhvr>
                                        <p:cTn id="65" dur="800" decel="100000" fill="hold"/>
                                        <p:tgtEl>
                                          <p:spTgt spid="7">
                                            <p:graphicEl>
                                              <a:dgm id="{7D29A005-E11E-424B-BDBD-73C25440267B}"/>
                                            </p:graphic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7">
                                            <p:graphicEl>
                                              <a:dgm id="{7D29A005-E11E-424B-BDBD-73C25440267B}"/>
                                            </p:graphic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7">
                                            <p:graphicEl>
                                              <a:dgm id="{7D29A005-E11E-424B-BDBD-73C25440267B}"/>
                                            </p:graphic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7">
                                            <p:graphicEl>
                                              <a:dgm id="{7D29A005-E11E-424B-BDBD-73C25440267B}"/>
                                            </p:graphicEl>
                                          </p:spTgt>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grpId="0" nodeType="clickEffect">
                                  <p:stCondLst>
                                    <p:cond delay="0"/>
                                  </p:stCondLst>
                                  <p:childTnLst>
                                    <p:set>
                                      <p:cBhvr>
                                        <p:cTn id="72" dur="1" fill="hold">
                                          <p:stCondLst>
                                            <p:cond delay="0"/>
                                          </p:stCondLst>
                                        </p:cTn>
                                        <p:tgtEl>
                                          <p:spTgt spid="7">
                                            <p:graphicEl>
                                              <a:dgm id="{F9B9DEA3-5F09-4F9C-933B-3799E1E66A0E}"/>
                                            </p:graphicEl>
                                          </p:spTgt>
                                        </p:tgtEl>
                                        <p:attrNameLst>
                                          <p:attrName>style.visibility</p:attrName>
                                        </p:attrNameLst>
                                      </p:cBhvr>
                                      <p:to>
                                        <p:strVal val="visible"/>
                                      </p:to>
                                    </p:set>
                                    <p:animEffect transition="in" filter="fade">
                                      <p:cBhvr>
                                        <p:cTn id="73" dur="800" decel="100000"/>
                                        <p:tgtEl>
                                          <p:spTgt spid="7">
                                            <p:graphicEl>
                                              <a:dgm id="{F9B9DEA3-5F09-4F9C-933B-3799E1E66A0E}"/>
                                            </p:graphicEl>
                                          </p:spTgt>
                                        </p:tgtEl>
                                      </p:cBhvr>
                                    </p:animEffect>
                                    <p:anim calcmode="lin" valueType="num">
                                      <p:cBhvr>
                                        <p:cTn id="74" dur="800" decel="100000" fill="hold"/>
                                        <p:tgtEl>
                                          <p:spTgt spid="7">
                                            <p:graphicEl>
                                              <a:dgm id="{F9B9DEA3-5F09-4F9C-933B-3799E1E66A0E}"/>
                                            </p:graphicEl>
                                          </p:spTgt>
                                        </p:tgtEl>
                                        <p:attrNameLst>
                                          <p:attrName>style.rotation</p:attrName>
                                        </p:attrNameLst>
                                      </p:cBhvr>
                                      <p:tavLst>
                                        <p:tav tm="0">
                                          <p:val>
                                            <p:fltVal val="-90"/>
                                          </p:val>
                                        </p:tav>
                                        <p:tav tm="100000">
                                          <p:val>
                                            <p:fltVal val="0"/>
                                          </p:val>
                                        </p:tav>
                                      </p:tavLst>
                                    </p:anim>
                                    <p:anim calcmode="lin" valueType="num">
                                      <p:cBhvr>
                                        <p:cTn id="75" dur="800" decel="100000" fill="hold"/>
                                        <p:tgtEl>
                                          <p:spTgt spid="7">
                                            <p:graphicEl>
                                              <a:dgm id="{F9B9DEA3-5F09-4F9C-933B-3799E1E66A0E}"/>
                                            </p:graphic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7">
                                            <p:graphicEl>
                                              <a:dgm id="{F9B9DEA3-5F09-4F9C-933B-3799E1E66A0E}"/>
                                            </p:graphic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7">
                                            <p:graphicEl>
                                              <a:dgm id="{F9B9DEA3-5F09-4F9C-933B-3799E1E66A0E}"/>
                                            </p:graphic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7">
                                            <p:graphicEl>
                                              <a:dgm id="{F9B9DEA3-5F09-4F9C-933B-3799E1E66A0E}"/>
                                            </p:graphicEl>
                                          </p:spTgt>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grpId="0" nodeType="clickEffect">
                                  <p:stCondLst>
                                    <p:cond delay="0"/>
                                  </p:stCondLst>
                                  <p:childTnLst>
                                    <p:set>
                                      <p:cBhvr>
                                        <p:cTn id="82" dur="1" fill="hold">
                                          <p:stCondLst>
                                            <p:cond delay="0"/>
                                          </p:stCondLst>
                                        </p:cTn>
                                        <p:tgtEl>
                                          <p:spTgt spid="7">
                                            <p:graphicEl>
                                              <a:dgm id="{C454D00A-84BE-4B8B-B8F1-D7A43DC9FF6E}"/>
                                            </p:graphicEl>
                                          </p:spTgt>
                                        </p:tgtEl>
                                        <p:attrNameLst>
                                          <p:attrName>style.visibility</p:attrName>
                                        </p:attrNameLst>
                                      </p:cBhvr>
                                      <p:to>
                                        <p:strVal val="visible"/>
                                      </p:to>
                                    </p:set>
                                    <p:animEffect transition="in" filter="fade">
                                      <p:cBhvr>
                                        <p:cTn id="83" dur="800" decel="100000"/>
                                        <p:tgtEl>
                                          <p:spTgt spid="7">
                                            <p:graphicEl>
                                              <a:dgm id="{C454D00A-84BE-4B8B-B8F1-D7A43DC9FF6E}"/>
                                            </p:graphicEl>
                                          </p:spTgt>
                                        </p:tgtEl>
                                      </p:cBhvr>
                                    </p:animEffect>
                                    <p:anim calcmode="lin" valueType="num">
                                      <p:cBhvr>
                                        <p:cTn id="84" dur="800" decel="100000" fill="hold"/>
                                        <p:tgtEl>
                                          <p:spTgt spid="7">
                                            <p:graphicEl>
                                              <a:dgm id="{C454D00A-84BE-4B8B-B8F1-D7A43DC9FF6E}"/>
                                            </p:graphicEl>
                                          </p:spTgt>
                                        </p:tgtEl>
                                        <p:attrNameLst>
                                          <p:attrName>style.rotation</p:attrName>
                                        </p:attrNameLst>
                                      </p:cBhvr>
                                      <p:tavLst>
                                        <p:tav tm="0">
                                          <p:val>
                                            <p:fltVal val="-90"/>
                                          </p:val>
                                        </p:tav>
                                        <p:tav tm="100000">
                                          <p:val>
                                            <p:fltVal val="0"/>
                                          </p:val>
                                        </p:tav>
                                      </p:tavLst>
                                    </p:anim>
                                    <p:anim calcmode="lin" valueType="num">
                                      <p:cBhvr>
                                        <p:cTn id="85" dur="800" decel="100000" fill="hold"/>
                                        <p:tgtEl>
                                          <p:spTgt spid="7">
                                            <p:graphicEl>
                                              <a:dgm id="{C454D00A-84BE-4B8B-B8F1-D7A43DC9FF6E}"/>
                                            </p:graphicEl>
                                          </p:spTgt>
                                        </p:tgtEl>
                                        <p:attrNameLst>
                                          <p:attrName>ppt_x</p:attrName>
                                        </p:attrNameLst>
                                      </p:cBhvr>
                                      <p:tavLst>
                                        <p:tav tm="0">
                                          <p:val>
                                            <p:strVal val="#ppt_x+0.4"/>
                                          </p:val>
                                        </p:tav>
                                        <p:tav tm="100000">
                                          <p:val>
                                            <p:strVal val="#ppt_x-0.05"/>
                                          </p:val>
                                        </p:tav>
                                      </p:tavLst>
                                    </p:anim>
                                    <p:anim calcmode="lin" valueType="num">
                                      <p:cBhvr>
                                        <p:cTn id="86" dur="800" decel="100000" fill="hold"/>
                                        <p:tgtEl>
                                          <p:spTgt spid="7">
                                            <p:graphicEl>
                                              <a:dgm id="{C454D00A-84BE-4B8B-B8F1-D7A43DC9FF6E}"/>
                                            </p:graphicEl>
                                          </p:spTgt>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7">
                                            <p:graphicEl>
                                              <a:dgm id="{C454D00A-84BE-4B8B-B8F1-D7A43DC9FF6E}"/>
                                            </p:graphicEl>
                                          </p:spTgt>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7">
                                            <p:graphicEl>
                                              <a:dgm id="{C454D00A-84BE-4B8B-B8F1-D7A43DC9FF6E}"/>
                                            </p:graphicEl>
                                          </p:spTgt>
                                        </p:tgtEl>
                                        <p:attrNameLst>
                                          <p:attrName>ppt_y</p:attrName>
                                        </p:attrNameLst>
                                      </p:cBhvr>
                                      <p:tavLst>
                                        <p:tav tm="0">
                                          <p:val>
                                            <p:strVal val="#ppt_y+0.1"/>
                                          </p:val>
                                        </p:tav>
                                        <p:tav tm="100000">
                                          <p:val>
                                            <p:strVal val="#ppt_y"/>
                                          </p:val>
                                        </p:tav>
                                      </p:tavLst>
                                    </p:anim>
                                  </p:childTnLst>
                                </p:cTn>
                              </p:par>
                              <p:par>
                                <p:cTn id="89" presetID="30" presetClass="entr" presetSubtype="0" fill="hold" grpId="0" nodeType="withEffect">
                                  <p:stCondLst>
                                    <p:cond delay="0"/>
                                  </p:stCondLst>
                                  <p:childTnLst>
                                    <p:set>
                                      <p:cBhvr>
                                        <p:cTn id="90" dur="1" fill="hold">
                                          <p:stCondLst>
                                            <p:cond delay="0"/>
                                          </p:stCondLst>
                                        </p:cTn>
                                        <p:tgtEl>
                                          <p:spTgt spid="7">
                                            <p:graphicEl>
                                              <a:dgm id="{AA1D052F-72C0-4C4B-9916-3BC24091D93A}"/>
                                            </p:graphicEl>
                                          </p:spTgt>
                                        </p:tgtEl>
                                        <p:attrNameLst>
                                          <p:attrName>style.visibility</p:attrName>
                                        </p:attrNameLst>
                                      </p:cBhvr>
                                      <p:to>
                                        <p:strVal val="visible"/>
                                      </p:to>
                                    </p:set>
                                    <p:animEffect transition="in" filter="fade">
                                      <p:cBhvr>
                                        <p:cTn id="91" dur="800" decel="100000"/>
                                        <p:tgtEl>
                                          <p:spTgt spid="7">
                                            <p:graphicEl>
                                              <a:dgm id="{AA1D052F-72C0-4C4B-9916-3BC24091D93A}"/>
                                            </p:graphicEl>
                                          </p:spTgt>
                                        </p:tgtEl>
                                      </p:cBhvr>
                                    </p:animEffect>
                                    <p:anim calcmode="lin" valueType="num">
                                      <p:cBhvr>
                                        <p:cTn id="92" dur="800" decel="100000" fill="hold"/>
                                        <p:tgtEl>
                                          <p:spTgt spid="7">
                                            <p:graphicEl>
                                              <a:dgm id="{AA1D052F-72C0-4C4B-9916-3BC24091D93A}"/>
                                            </p:graphicEl>
                                          </p:spTgt>
                                        </p:tgtEl>
                                        <p:attrNameLst>
                                          <p:attrName>style.rotation</p:attrName>
                                        </p:attrNameLst>
                                      </p:cBhvr>
                                      <p:tavLst>
                                        <p:tav tm="0">
                                          <p:val>
                                            <p:fltVal val="-90"/>
                                          </p:val>
                                        </p:tav>
                                        <p:tav tm="100000">
                                          <p:val>
                                            <p:fltVal val="0"/>
                                          </p:val>
                                        </p:tav>
                                      </p:tavLst>
                                    </p:anim>
                                    <p:anim calcmode="lin" valueType="num">
                                      <p:cBhvr>
                                        <p:cTn id="93" dur="800" decel="100000" fill="hold"/>
                                        <p:tgtEl>
                                          <p:spTgt spid="7">
                                            <p:graphicEl>
                                              <a:dgm id="{AA1D052F-72C0-4C4B-9916-3BC24091D93A}"/>
                                            </p:graphicEl>
                                          </p:spTgt>
                                        </p:tgtEl>
                                        <p:attrNameLst>
                                          <p:attrName>ppt_x</p:attrName>
                                        </p:attrNameLst>
                                      </p:cBhvr>
                                      <p:tavLst>
                                        <p:tav tm="0">
                                          <p:val>
                                            <p:strVal val="#ppt_x+0.4"/>
                                          </p:val>
                                        </p:tav>
                                        <p:tav tm="100000">
                                          <p:val>
                                            <p:strVal val="#ppt_x-0.05"/>
                                          </p:val>
                                        </p:tav>
                                      </p:tavLst>
                                    </p:anim>
                                    <p:anim calcmode="lin" valueType="num">
                                      <p:cBhvr>
                                        <p:cTn id="94" dur="800" decel="100000" fill="hold"/>
                                        <p:tgtEl>
                                          <p:spTgt spid="7">
                                            <p:graphicEl>
                                              <a:dgm id="{AA1D052F-72C0-4C4B-9916-3BC24091D93A}"/>
                                            </p:graphicEl>
                                          </p:spTgt>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7">
                                            <p:graphicEl>
                                              <a:dgm id="{AA1D052F-72C0-4C4B-9916-3BC24091D93A}"/>
                                            </p:graphicEl>
                                          </p:spTgt>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7">
                                            <p:graphicEl>
                                              <a:dgm id="{AA1D052F-72C0-4C4B-9916-3BC24091D93A}"/>
                                            </p:graphicEl>
                                          </p:spTgt>
                                        </p:tgtEl>
                                        <p:attrNameLst>
                                          <p:attrName>ppt_y</p:attrName>
                                        </p:attrNameLst>
                                      </p:cBhvr>
                                      <p:tavLst>
                                        <p:tav tm="0">
                                          <p:val>
                                            <p:strVal val="#ppt_y+0.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0" presetClass="entr" presetSubtype="0" fill="hold" grpId="0" nodeType="clickEffect">
                                  <p:stCondLst>
                                    <p:cond delay="0"/>
                                  </p:stCondLst>
                                  <p:childTnLst>
                                    <p:set>
                                      <p:cBhvr>
                                        <p:cTn id="100" dur="1" fill="hold">
                                          <p:stCondLst>
                                            <p:cond delay="0"/>
                                          </p:stCondLst>
                                        </p:cTn>
                                        <p:tgtEl>
                                          <p:spTgt spid="7">
                                            <p:graphicEl>
                                              <a:dgm id="{3498A026-CFED-4283-930F-86779D035D67}"/>
                                            </p:graphicEl>
                                          </p:spTgt>
                                        </p:tgtEl>
                                        <p:attrNameLst>
                                          <p:attrName>style.visibility</p:attrName>
                                        </p:attrNameLst>
                                      </p:cBhvr>
                                      <p:to>
                                        <p:strVal val="visible"/>
                                      </p:to>
                                    </p:set>
                                    <p:animEffect transition="in" filter="fade">
                                      <p:cBhvr>
                                        <p:cTn id="101" dur="800" decel="100000"/>
                                        <p:tgtEl>
                                          <p:spTgt spid="7">
                                            <p:graphicEl>
                                              <a:dgm id="{3498A026-CFED-4283-930F-86779D035D67}"/>
                                            </p:graphicEl>
                                          </p:spTgt>
                                        </p:tgtEl>
                                      </p:cBhvr>
                                    </p:animEffect>
                                    <p:anim calcmode="lin" valueType="num">
                                      <p:cBhvr>
                                        <p:cTn id="102" dur="800" decel="100000" fill="hold"/>
                                        <p:tgtEl>
                                          <p:spTgt spid="7">
                                            <p:graphicEl>
                                              <a:dgm id="{3498A026-CFED-4283-930F-86779D035D67}"/>
                                            </p:graphicEl>
                                          </p:spTgt>
                                        </p:tgtEl>
                                        <p:attrNameLst>
                                          <p:attrName>style.rotation</p:attrName>
                                        </p:attrNameLst>
                                      </p:cBhvr>
                                      <p:tavLst>
                                        <p:tav tm="0">
                                          <p:val>
                                            <p:fltVal val="-90"/>
                                          </p:val>
                                        </p:tav>
                                        <p:tav tm="100000">
                                          <p:val>
                                            <p:fltVal val="0"/>
                                          </p:val>
                                        </p:tav>
                                      </p:tavLst>
                                    </p:anim>
                                    <p:anim calcmode="lin" valueType="num">
                                      <p:cBhvr>
                                        <p:cTn id="103" dur="800" decel="100000" fill="hold"/>
                                        <p:tgtEl>
                                          <p:spTgt spid="7">
                                            <p:graphicEl>
                                              <a:dgm id="{3498A026-CFED-4283-930F-86779D035D67}"/>
                                            </p:graphicEl>
                                          </p:spTgt>
                                        </p:tgtEl>
                                        <p:attrNameLst>
                                          <p:attrName>ppt_x</p:attrName>
                                        </p:attrNameLst>
                                      </p:cBhvr>
                                      <p:tavLst>
                                        <p:tav tm="0">
                                          <p:val>
                                            <p:strVal val="#ppt_x+0.4"/>
                                          </p:val>
                                        </p:tav>
                                        <p:tav tm="100000">
                                          <p:val>
                                            <p:strVal val="#ppt_x-0.05"/>
                                          </p:val>
                                        </p:tav>
                                      </p:tavLst>
                                    </p:anim>
                                    <p:anim calcmode="lin" valueType="num">
                                      <p:cBhvr>
                                        <p:cTn id="104" dur="800" decel="100000" fill="hold"/>
                                        <p:tgtEl>
                                          <p:spTgt spid="7">
                                            <p:graphicEl>
                                              <a:dgm id="{3498A026-CFED-4283-930F-86779D035D67}"/>
                                            </p:graphicEl>
                                          </p:spTgt>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7">
                                            <p:graphicEl>
                                              <a:dgm id="{3498A026-CFED-4283-930F-86779D035D67}"/>
                                            </p:graphicEl>
                                          </p:spTgt>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7">
                                            <p:graphicEl>
                                              <a:dgm id="{3498A026-CFED-4283-930F-86779D035D67}"/>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96840"/>
            <a:ext cx="8183880" cy="1051560"/>
          </a:xfrm>
        </p:spPr>
        <p:txBody>
          <a:bodyPr/>
          <a:lstStyle/>
          <a:p>
            <a:pPr algn="ctr"/>
            <a:r>
              <a:rPr lang="fa-IR" dirty="0" smtClean="0">
                <a:cs typeface="B Bardiya" pitchFamily="2" charset="-78"/>
              </a:rPr>
              <a:t>رویکرد استانداردشده</a:t>
            </a:r>
            <a:endParaRPr lang="fa-IR" dirty="0">
              <a:cs typeface="B Bardiya" pitchFamily="2" charset="-78"/>
            </a:endParaRPr>
          </a:p>
        </p:txBody>
      </p:sp>
      <p:graphicFrame>
        <p:nvGraphicFramePr>
          <p:cNvPr id="4" name="Content Placeholder 3"/>
          <p:cNvGraphicFramePr>
            <a:graphicFrameLocks noGrp="1"/>
          </p:cNvGraphicFramePr>
          <p:nvPr>
            <p:ph idx="1"/>
          </p:nvPr>
        </p:nvGraphicFramePr>
        <p:xfrm>
          <a:off x="937100" y="533400"/>
          <a:ext cx="7140100" cy="4091940"/>
        </p:xfrm>
        <a:graphic>
          <a:graphicData uri="http://schemas.openxmlformats.org/drawingml/2006/table">
            <a:tbl>
              <a:tblPr rtl="1"/>
              <a:tblGrid>
                <a:gridCol w="2296886"/>
                <a:gridCol w="2053772"/>
                <a:gridCol w="1590127"/>
                <a:gridCol w="1199315"/>
              </a:tblGrid>
              <a:tr h="403860">
                <a:tc gridSpan="4">
                  <a:txBody>
                    <a:bodyPr/>
                    <a:lstStyle/>
                    <a:p>
                      <a:pPr algn="ctr" rtl="1">
                        <a:spcAft>
                          <a:spcPts val="0"/>
                        </a:spcAft>
                      </a:pPr>
                      <a:r>
                        <a:rPr lang="fa-IR" sz="1400" b="1" dirty="0">
                          <a:latin typeface="Times New Roman"/>
                          <a:ea typeface="Times New Roman"/>
                          <a:cs typeface="B Mitra"/>
                        </a:rPr>
                        <a:t>خطوط تجاری و شاخص‌های آن‌ها</a:t>
                      </a:r>
                      <a:endParaRPr lang="en-US" sz="12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rgbClr val="FFCC99"/>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0386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400" b="1" kern="1200" dirty="0">
                          <a:solidFill>
                            <a:schemeClr val="tx1"/>
                          </a:solidFill>
                          <a:latin typeface="Times New Roman"/>
                          <a:ea typeface="Times New Roman"/>
                          <a:cs typeface="B Mitra"/>
                        </a:rPr>
                        <a:t>واحدهای </a:t>
                      </a:r>
                      <a:r>
                        <a:rPr kumimoji="0" lang="fa-IR" sz="1400" b="1" kern="1200" dirty="0" smtClean="0">
                          <a:solidFill>
                            <a:schemeClr val="tx1"/>
                          </a:solidFill>
                          <a:latin typeface="Times New Roman"/>
                          <a:ea typeface="Times New Roman"/>
                          <a:cs typeface="B Mitra"/>
                        </a:rPr>
                        <a:t>کسب‌وکار</a:t>
                      </a:r>
                      <a:endParaRPr kumimoji="0" lang="en-US" sz="1400" b="1" kern="1200" dirty="0" smtClean="0">
                        <a:solidFill>
                          <a:schemeClr val="tx1"/>
                        </a:solidFill>
                        <a:latin typeface="Times New Roman"/>
                        <a:ea typeface="Times New Roman"/>
                        <a:cs typeface="B Mitra"/>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1">
                        <a:lumMod val="60000"/>
                        <a:lumOff val="40000"/>
                      </a:schemeClr>
                    </a:solidFill>
                  </a:tcPr>
                </a:tc>
                <a:tc>
                  <a:txBody>
                    <a:bodyPr/>
                    <a:lstStyle/>
                    <a:p>
                      <a:pPr algn="ctr" rtl="1">
                        <a:spcAft>
                          <a:spcPts val="0"/>
                        </a:spcAft>
                      </a:pPr>
                      <a:r>
                        <a:rPr lang="fa-IR" sz="1400" dirty="0">
                          <a:latin typeface="Times New Roman"/>
                          <a:ea typeface="Times New Roman"/>
                          <a:cs typeface="B Mitra"/>
                        </a:rPr>
                        <a:t>خطوط تجاری</a:t>
                      </a:r>
                      <a:endParaRPr lang="en-US" sz="12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1">
                        <a:lumMod val="60000"/>
                        <a:lumOff val="40000"/>
                      </a:schemeClr>
                    </a:solidFill>
                  </a:tcPr>
                </a:tc>
                <a:tc>
                  <a:txBody>
                    <a:bodyPr/>
                    <a:lstStyle/>
                    <a:p>
                      <a:pPr algn="ctr" rtl="1">
                        <a:spcAft>
                          <a:spcPts val="0"/>
                        </a:spcAft>
                      </a:pPr>
                      <a:r>
                        <a:rPr lang="fa-IR" sz="1400" dirty="0">
                          <a:latin typeface="Times New Roman"/>
                          <a:ea typeface="Times New Roman"/>
                          <a:cs typeface="B Mitra"/>
                        </a:rPr>
                        <a:t>شاخص</a:t>
                      </a:r>
                      <a:endParaRPr lang="en-US" sz="12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1">
                        <a:lumMod val="60000"/>
                        <a:lumOff val="40000"/>
                      </a:schemeClr>
                    </a:solidFill>
                  </a:tcPr>
                </a:tc>
                <a:tc>
                  <a:txBody>
                    <a:bodyPr/>
                    <a:lstStyle/>
                    <a:p>
                      <a:pPr algn="ctr" rtl="1">
                        <a:spcAft>
                          <a:spcPts val="0"/>
                        </a:spcAft>
                      </a:pPr>
                      <a:r>
                        <a:rPr lang="fa-IR" sz="1400" b="0" dirty="0">
                          <a:latin typeface="Times New Roman"/>
                          <a:ea typeface="Times New Roman"/>
                          <a:cs typeface="B Mitra"/>
                        </a:rPr>
                        <a:t>عامل بتا</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1">
                        <a:lumMod val="60000"/>
                        <a:lumOff val="40000"/>
                      </a:schemeClr>
                    </a:solidFill>
                  </a:tcPr>
                </a:tc>
              </a:tr>
              <a:tr h="403860">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400" b="1" kern="1200" dirty="0" smtClean="0">
                          <a:solidFill>
                            <a:schemeClr val="tx1"/>
                          </a:solidFill>
                          <a:latin typeface="Times New Roman"/>
                          <a:ea typeface="Times New Roman"/>
                          <a:cs typeface="B Mitra"/>
                        </a:rPr>
                        <a:t>بانک‌داری</a:t>
                      </a:r>
                      <a:r>
                        <a:rPr kumimoji="0" lang="fa-IR" sz="1400" b="1" kern="1200" baseline="0" dirty="0" smtClean="0">
                          <a:solidFill>
                            <a:schemeClr val="tx1"/>
                          </a:solidFill>
                          <a:latin typeface="Times New Roman"/>
                          <a:ea typeface="Times New Roman"/>
                          <a:cs typeface="B Mitra"/>
                        </a:rPr>
                        <a:t> </a:t>
                      </a:r>
                      <a:r>
                        <a:rPr kumimoji="0" lang="fa-IR" sz="1400" b="1" kern="1200" dirty="0" smtClean="0">
                          <a:solidFill>
                            <a:schemeClr val="tx1"/>
                          </a:solidFill>
                          <a:latin typeface="Times New Roman"/>
                          <a:ea typeface="Times New Roman"/>
                          <a:cs typeface="B Mitra"/>
                        </a:rPr>
                        <a:t>سرمایه‌گذاری</a:t>
                      </a:r>
                      <a:endParaRPr kumimoji="0" lang="en-US" sz="1400" b="1" kern="1200" dirty="0" smtClean="0">
                        <a:solidFill>
                          <a:schemeClr val="tx1"/>
                        </a:solidFill>
                        <a:latin typeface="Times New Roman"/>
                        <a:ea typeface="Times New Roman"/>
                        <a:cs typeface="B Mitra"/>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4">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400" b="0" kern="1200" dirty="0" smtClean="0">
                          <a:solidFill>
                            <a:schemeClr val="tx1"/>
                          </a:solidFill>
                          <a:latin typeface="Times New Roman"/>
                          <a:ea typeface="Times New Roman"/>
                          <a:cs typeface="B Mitra"/>
                        </a:rPr>
                        <a:t>مالی</a:t>
                      </a:r>
                      <a:r>
                        <a:rPr kumimoji="0" lang="fa-IR" sz="1800" b="0" kern="1200" baseline="0" dirty="0" smtClean="0">
                          <a:solidFill>
                            <a:schemeClr val="tx1"/>
                          </a:solidFill>
                          <a:latin typeface="+mn-lt"/>
                          <a:ea typeface="+mn-ea"/>
                          <a:cs typeface="+mn-cs"/>
                        </a:rPr>
                        <a:t> </a:t>
                      </a:r>
                      <a:r>
                        <a:rPr kumimoji="0" lang="fa-IR" sz="1400" b="0" kern="1200" dirty="0" smtClean="0">
                          <a:solidFill>
                            <a:schemeClr val="tx1"/>
                          </a:solidFill>
                          <a:latin typeface="Times New Roman"/>
                          <a:ea typeface="Times New Roman"/>
                          <a:cs typeface="B Mitra"/>
                        </a:rPr>
                        <a:t>شرکت‌ها</a:t>
                      </a:r>
                      <a:endParaRPr kumimoji="0" lang="en-US" sz="1400" b="0" kern="1200" dirty="0" smtClean="0">
                        <a:solidFill>
                          <a:schemeClr val="tx1"/>
                        </a:solidFill>
                        <a:latin typeface="Times New Roman"/>
                        <a:ea typeface="Times New Roman"/>
                        <a:cs typeface="B Mitra"/>
                      </a:endParaRPr>
                    </a:p>
                    <a:p>
                      <a:pPr algn="ctr" rtl="1">
                        <a:spcAft>
                          <a:spcPts val="0"/>
                        </a:spcAft>
                      </a:pP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4">
                        <a:lumMod val="20000"/>
                        <a:lumOff val="80000"/>
                      </a:schemeClr>
                    </a:solidFill>
                  </a:tcPr>
                </a:tc>
                <a:tc>
                  <a:txBody>
                    <a:bodyPr/>
                    <a:lstStyle/>
                    <a:p>
                      <a:pPr algn="ctr" rtl="1">
                        <a:spcAft>
                          <a:spcPts val="0"/>
                        </a:spcAft>
                      </a:pPr>
                      <a:r>
                        <a:rPr lang="fa-IR" sz="1400" b="0">
                          <a:latin typeface="Times New Roman"/>
                          <a:ea typeface="Times New Roman"/>
                          <a:cs typeface="B Mitra"/>
                        </a:rPr>
                        <a:t>درآمد ناخالص</a:t>
                      </a:r>
                      <a:endParaRPr lang="en-US" sz="1200" b="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4">
                        <a:lumMod val="20000"/>
                        <a:lumOff val="80000"/>
                      </a:schemeClr>
                    </a:solidFill>
                  </a:tcPr>
                </a:tc>
                <a:tc>
                  <a:txBody>
                    <a:bodyPr/>
                    <a:lstStyle/>
                    <a:p>
                      <a:pPr algn="ctr" rtl="1">
                        <a:spcAft>
                          <a:spcPts val="0"/>
                        </a:spcAft>
                      </a:pPr>
                      <a:r>
                        <a:rPr lang="fa-IR" sz="1400" b="0" dirty="0">
                          <a:latin typeface="Times New Roman"/>
                          <a:ea typeface="Times New Roman"/>
                          <a:cs typeface="B Mitra"/>
                        </a:rPr>
                        <a:t>18%</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4">
                        <a:lumMod val="20000"/>
                        <a:lumOff val="80000"/>
                      </a:schemeClr>
                    </a:solidFill>
                  </a:tcPr>
                </a:tc>
              </a:tr>
              <a:tr h="403860">
                <a:tc vMerge="1">
                  <a:txBody>
                    <a:bodyPr/>
                    <a:lstStyle/>
                    <a:p>
                      <a:pPr rtl="1"/>
                      <a:endParaRPr lang="fa-IR"/>
                    </a:p>
                  </a:txBody>
                  <a:tcPr/>
                </a:tc>
                <a:tc>
                  <a:txBody>
                    <a:bodyPr/>
                    <a:lstStyle/>
                    <a:p>
                      <a:pPr algn="ctr" rtl="1">
                        <a:spcAft>
                          <a:spcPts val="0"/>
                        </a:spcAft>
                      </a:pPr>
                      <a:r>
                        <a:rPr lang="fa-IR" sz="1400" b="0" dirty="0" smtClean="0">
                          <a:latin typeface="Times New Roman"/>
                          <a:ea typeface="Times New Roman"/>
                          <a:cs typeface="B Mitra"/>
                        </a:rPr>
                        <a:t>معامله </a:t>
                      </a:r>
                      <a:r>
                        <a:rPr lang="fa-IR" sz="1400" b="0" dirty="0">
                          <a:latin typeface="Times New Roman"/>
                          <a:ea typeface="Times New Roman"/>
                          <a:cs typeface="B Mitra"/>
                        </a:rPr>
                        <a:t>و فروش</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4">
                        <a:lumMod val="20000"/>
                        <a:lumOff val="80000"/>
                      </a:schemeClr>
                    </a:solidFill>
                  </a:tcPr>
                </a:tc>
                <a:tc>
                  <a:txBody>
                    <a:bodyPr/>
                    <a:lstStyle/>
                    <a:p>
                      <a:pPr algn="ctr" rtl="1">
                        <a:spcAft>
                          <a:spcPts val="0"/>
                        </a:spcAft>
                      </a:pPr>
                      <a:r>
                        <a:rPr lang="fa-IR" sz="1400" b="0" dirty="0">
                          <a:latin typeface="Times New Roman"/>
                          <a:ea typeface="Times New Roman"/>
                          <a:cs typeface="B Mitra"/>
                        </a:rPr>
                        <a:t>درآمد ناخالص</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4">
                        <a:lumMod val="20000"/>
                        <a:lumOff val="80000"/>
                      </a:schemeClr>
                    </a:solidFill>
                  </a:tcPr>
                </a:tc>
                <a:tc>
                  <a:txBody>
                    <a:bodyPr/>
                    <a:lstStyle/>
                    <a:p>
                      <a:pPr algn="ctr" rtl="1">
                        <a:spcAft>
                          <a:spcPts val="0"/>
                        </a:spcAft>
                      </a:pPr>
                      <a:r>
                        <a:rPr lang="fa-IR" sz="1400" b="0" dirty="0">
                          <a:latin typeface="Times New Roman"/>
                          <a:ea typeface="Times New Roman"/>
                          <a:cs typeface="B Mitra"/>
                        </a:rPr>
                        <a:t>18%</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4">
                        <a:lumMod val="20000"/>
                        <a:lumOff val="80000"/>
                      </a:schemeClr>
                    </a:solidFill>
                  </a:tcPr>
                </a:tc>
              </a:tr>
              <a:tr h="403860">
                <a:tc row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1" dirty="0" smtClean="0">
                          <a:latin typeface="Times New Roman"/>
                          <a:ea typeface="Times New Roman"/>
                          <a:cs typeface="B Mitra"/>
                        </a:rPr>
                        <a:t>بانکداری تجاری</a:t>
                      </a:r>
                      <a:endParaRPr kumimoji="0" lang="en-US" sz="1400" b="1" kern="1200" dirty="0" smtClean="0">
                        <a:solidFill>
                          <a:schemeClr val="tx1"/>
                        </a:solidFill>
                        <a:latin typeface="Times New Roman"/>
                        <a:ea typeface="Times New Roman"/>
                        <a:cs typeface="B Mitra"/>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c>
                  <a:txBody>
                    <a:bodyPr/>
                    <a:lstStyle/>
                    <a:p>
                      <a:pPr algn="ctr" rtl="1">
                        <a:spcAft>
                          <a:spcPts val="0"/>
                        </a:spcAft>
                      </a:pPr>
                      <a:r>
                        <a:rPr lang="fa-IR" sz="1400" b="0" dirty="0">
                          <a:latin typeface="Times New Roman"/>
                          <a:ea typeface="Times New Roman"/>
                          <a:cs typeface="B Mitra"/>
                        </a:rPr>
                        <a:t>بانکداری خرده پا</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c>
                  <a:txBody>
                    <a:bodyPr/>
                    <a:lstStyle/>
                    <a:p>
                      <a:pPr algn="ctr" rtl="1">
                        <a:spcAft>
                          <a:spcPts val="0"/>
                        </a:spcAft>
                      </a:pPr>
                      <a:r>
                        <a:rPr lang="fa-IR" sz="1400" b="0" dirty="0">
                          <a:latin typeface="Times New Roman"/>
                          <a:ea typeface="Times New Roman"/>
                          <a:cs typeface="B Mitra"/>
                        </a:rPr>
                        <a:t>درآمد ناخالص</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c>
                  <a:txBody>
                    <a:bodyPr/>
                    <a:lstStyle/>
                    <a:p>
                      <a:pPr algn="ctr" rtl="1">
                        <a:spcAft>
                          <a:spcPts val="0"/>
                        </a:spcAft>
                      </a:pPr>
                      <a:r>
                        <a:rPr lang="fa-IR" sz="1400" b="0">
                          <a:latin typeface="Times New Roman"/>
                          <a:ea typeface="Times New Roman"/>
                          <a:cs typeface="B Mitra"/>
                        </a:rPr>
                        <a:t>12%</a:t>
                      </a:r>
                      <a:endParaRPr lang="en-US" sz="1200" b="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r>
              <a:tr h="403860">
                <a:tc vMerge="1">
                  <a:txBody>
                    <a:bodyPr/>
                    <a:lstStyle/>
                    <a:p>
                      <a:pPr rtl="1"/>
                      <a:endParaRPr lang="fa-IR"/>
                    </a:p>
                  </a:txBody>
                  <a:tcPr/>
                </a:tc>
                <a:tc>
                  <a:txBody>
                    <a:bodyPr/>
                    <a:lstStyle/>
                    <a:p>
                      <a:pPr algn="ctr" rtl="1">
                        <a:spcAft>
                          <a:spcPts val="0"/>
                        </a:spcAft>
                      </a:pPr>
                      <a:r>
                        <a:rPr lang="fa-IR" sz="1400" b="0" dirty="0">
                          <a:latin typeface="Times New Roman"/>
                          <a:ea typeface="Times New Roman"/>
                          <a:cs typeface="B Mitra"/>
                        </a:rPr>
                        <a:t>بانکداری </a:t>
                      </a:r>
                      <a:r>
                        <a:rPr lang="fa-IR" sz="1400" b="0" dirty="0" smtClean="0">
                          <a:latin typeface="Times New Roman"/>
                          <a:ea typeface="Times New Roman"/>
                          <a:cs typeface="B Mitra"/>
                        </a:rPr>
                        <a:t>شرکتی</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c>
                  <a:txBody>
                    <a:bodyPr/>
                    <a:lstStyle/>
                    <a:p>
                      <a:pPr algn="ctr" rtl="1">
                        <a:spcAft>
                          <a:spcPts val="0"/>
                        </a:spcAft>
                      </a:pPr>
                      <a:r>
                        <a:rPr lang="fa-IR" sz="1400" b="0" dirty="0">
                          <a:latin typeface="Times New Roman"/>
                          <a:ea typeface="Times New Roman"/>
                          <a:cs typeface="B Mitra"/>
                        </a:rPr>
                        <a:t>درآمد ناخالص</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c>
                  <a:txBody>
                    <a:bodyPr/>
                    <a:lstStyle/>
                    <a:p>
                      <a:pPr algn="ctr" rtl="1">
                        <a:spcAft>
                          <a:spcPts val="0"/>
                        </a:spcAft>
                      </a:pPr>
                      <a:r>
                        <a:rPr lang="fa-IR" sz="1400" b="0">
                          <a:latin typeface="Times New Roman"/>
                          <a:ea typeface="Times New Roman"/>
                          <a:cs typeface="B Mitra"/>
                        </a:rPr>
                        <a:t>15%</a:t>
                      </a:r>
                      <a:endParaRPr lang="en-US" sz="1200" b="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r>
              <a:tr h="403860">
                <a:tc vMerge="1">
                  <a:txBody>
                    <a:bodyPr/>
                    <a:lstStyle/>
                    <a:p>
                      <a:pPr rtl="1"/>
                      <a:endParaRPr lang="fa-IR"/>
                    </a:p>
                  </a:txBody>
                  <a:tcPr/>
                </a:tc>
                <a:tc>
                  <a:txBody>
                    <a:bodyPr/>
                    <a:lstStyle/>
                    <a:p>
                      <a:pPr algn="ctr" rtl="1">
                        <a:spcAft>
                          <a:spcPts val="0"/>
                        </a:spcAft>
                      </a:pPr>
                      <a:r>
                        <a:rPr lang="fa-IR" sz="1400" b="0" dirty="0">
                          <a:latin typeface="Times New Roman"/>
                          <a:ea typeface="Times New Roman"/>
                          <a:cs typeface="B Mitra"/>
                        </a:rPr>
                        <a:t>پرداخت و تسویه</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c>
                  <a:txBody>
                    <a:bodyPr/>
                    <a:lstStyle/>
                    <a:p>
                      <a:pPr algn="ctr" rtl="1">
                        <a:spcAft>
                          <a:spcPts val="0"/>
                        </a:spcAft>
                      </a:pPr>
                      <a:r>
                        <a:rPr lang="fa-IR" sz="1400" b="0" dirty="0">
                          <a:latin typeface="Times New Roman"/>
                          <a:ea typeface="Times New Roman"/>
                          <a:cs typeface="B Mitra"/>
                        </a:rPr>
                        <a:t>درآمد ناخالص</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c>
                  <a:txBody>
                    <a:bodyPr/>
                    <a:lstStyle/>
                    <a:p>
                      <a:pPr algn="ctr" rtl="1">
                        <a:spcAft>
                          <a:spcPts val="0"/>
                        </a:spcAft>
                      </a:pPr>
                      <a:r>
                        <a:rPr lang="fa-IR" sz="1400" b="0" dirty="0">
                          <a:latin typeface="Times New Roman"/>
                          <a:ea typeface="Times New Roman"/>
                          <a:cs typeface="B Mitra"/>
                        </a:rPr>
                        <a:t>18%</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2">
                        <a:lumMod val="20000"/>
                        <a:lumOff val="80000"/>
                      </a:schemeClr>
                    </a:solidFill>
                  </a:tcPr>
                </a:tc>
              </a:tr>
              <a:tr h="403860">
                <a:tc rowSpan="3">
                  <a:txBody>
                    <a:bodyPr/>
                    <a:lstStyle/>
                    <a:p>
                      <a:pPr algn="ctr" rtl="1">
                        <a:spcAft>
                          <a:spcPts val="0"/>
                        </a:spcAft>
                      </a:pPr>
                      <a:r>
                        <a:rPr lang="fa-IR" sz="1400" b="1" dirty="0">
                          <a:latin typeface="Times New Roman"/>
                          <a:ea typeface="Times New Roman"/>
                          <a:cs typeface="B Mitra"/>
                        </a:rPr>
                        <a:t>دیگر واحد‌های </a:t>
                      </a:r>
                      <a:r>
                        <a:rPr kumimoji="0" lang="fa-IR" sz="1400" b="1" kern="1200" dirty="0" smtClean="0">
                          <a:solidFill>
                            <a:schemeClr val="tx1"/>
                          </a:solidFill>
                          <a:latin typeface="Times New Roman"/>
                          <a:ea typeface="Times New Roman"/>
                          <a:cs typeface="B Mitra"/>
                        </a:rPr>
                        <a:t>کسب‌وکار</a:t>
                      </a:r>
                      <a:endParaRPr lang="en-US" sz="1200" b="1"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rtl="1">
                        <a:spcAft>
                          <a:spcPts val="0"/>
                        </a:spcAft>
                      </a:pPr>
                      <a:r>
                        <a:rPr lang="fa-IR" sz="1400" b="0" dirty="0">
                          <a:latin typeface="Times New Roman"/>
                          <a:ea typeface="Times New Roman"/>
                          <a:cs typeface="B Mitra"/>
                        </a:rPr>
                        <a:t>کارگزاری خرده پا</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rtl="1">
                        <a:spcAft>
                          <a:spcPts val="0"/>
                        </a:spcAft>
                      </a:pPr>
                      <a:r>
                        <a:rPr lang="fa-IR" sz="1400" b="0" dirty="0">
                          <a:latin typeface="Times New Roman"/>
                          <a:ea typeface="Times New Roman"/>
                          <a:cs typeface="B Mitra"/>
                        </a:rPr>
                        <a:t>درآمد ناخالص</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rtl="1">
                        <a:spcAft>
                          <a:spcPts val="0"/>
                        </a:spcAft>
                      </a:pPr>
                      <a:r>
                        <a:rPr lang="fa-IR" sz="1400" b="0">
                          <a:latin typeface="Times New Roman"/>
                          <a:ea typeface="Times New Roman"/>
                          <a:cs typeface="B Mitra"/>
                        </a:rPr>
                        <a:t>15%</a:t>
                      </a:r>
                      <a:endParaRPr lang="en-US" sz="1200" b="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403860">
                <a:tc vMerge="1">
                  <a:txBody>
                    <a:bodyPr/>
                    <a:lstStyle/>
                    <a:p>
                      <a:pPr rtl="1"/>
                      <a:endParaRPr lang="fa-IR"/>
                    </a:p>
                  </a:txBody>
                  <a:tcPr/>
                </a:tc>
                <a:tc>
                  <a:txBody>
                    <a:bodyPr/>
                    <a:lstStyle/>
                    <a:p>
                      <a:pPr algn="ctr" rtl="1">
                        <a:spcAft>
                          <a:spcPts val="0"/>
                        </a:spcAft>
                      </a:pPr>
                      <a:r>
                        <a:rPr lang="fa-IR" sz="1400" b="0" dirty="0">
                          <a:latin typeface="Times New Roman"/>
                          <a:ea typeface="Times New Roman"/>
                          <a:cs typeface="B Mitra"/>
                        </a:rPr>
                        <a:t>خدمات نمایندگی </a:t>
                      </a:r>
                      <a:r>
                        <a:rPr lang="fa-IR" sz="1400" b="0" dirty="0" smtClean="0">
                          <a:latin typeface="Times New Roman"/>
                          <a:ea typeface="Times New Roman"/>
                          <a:cs typeface="B Mitra"/>
                        </a:rPr>
                        <a:t>و</a:t>
                      </a:r>
                      <a:r>
                        <a:rPr lang="fa-IR" sz="1400" b="0" baseline="0" dirty="0" smtClean="0">
                          <a:latin typeface="Times New Roman"/>
                          <a:ea typeface="Times New Roman"/>
                          <a:cs typeface="B Mitra"/>
                        </a:rPr>
                        <a:t> </a:t>
                      </a:r>
                      <a:r>
                        <a:rPr kumimoji="0" lang="fa-IR" sz="1400" b="0" kern="1200" dirty="0" smtClean="0">
                          <a:solidFill>
                            <a:schemeClr val="tx1"/>
                          </a:solidFill>
                          <a:latin typeface="Times New Roman"/>
                          <a:ea typeface="Times New Roman"/>
                          <a:cs typeface="B Mitra"/>
                        </a:rPr>
                        <a:t>تولی‌گری</a:t>
                      </a:r>
                      <a:endParaRPr kumimoji="0" lang="en-US" sz="1400" b="0" kern="1200" dirty="0">
                        <a:solidFill>
                          <a:schemeClr val="tx1"/>
                        </a:solidFill>
                        <a:latin typeface="Times New Roman"/>
                        <a:ea typeface="Times New Roman"/>
                        <a:cs typeface="B Mitra"/>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rtl="1">
                        <a:spcAft>
                          <a:spcPts val="0"/>
                        </a:spcAft>
                      </a:pPr>
                      <a:r>
                        <a:rPr lang="fa-IR" sz="1400" b="0" dirty="0">
                          <a:latin typeface="Times New Roman"/>
                          <a:ea typeface="Times New Roman"/>
                          <a:cs typeface="B Mitra"/>
                        </a:rPr>
                        <a:t>درآمد ناخالص</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rtl="1">
                        <a:spcAft>
                          <a:spcPts val="0"/>
                        </a:spcAft>
                      </a:pPr>
                      <a:r>
                        <a:rPr lang="fa-IR" sz="1400" b="0" dirty="0">
                          <a:latin typeface="Times New Roman"/>
                          <a:ea typeface="Times New Roman"/>
                          <a:cs typeface="B Mitra"/>
                        </a:rPr>
                        <a:t>12%</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403860">
                <a:tc vMerge="1">
                  <a:txBody>
                    <a:bodyPr/>
                    <a:lstStyle/>
                    <a:p>
                      <a:pPr rtl="1"/>
                      <a:endParaRPr lang="fa-IR"/>
                    </a:p>
                  </a:txBody>
                  <a:tcPr/>
                </a:tc>
                <a:tc>
                  <a:txBody>
                    <a:bodyPr/>
                    <a:lstStyle/>
                    <a:p>
                      <a:pPr algn="ctr" rtl="1">
                        <a:spcAft>
                          <a:spcPts val="0"/>
                        </a:spcAft>
                      </a:pPr>
                      <a:r>
                        <a:rPr lang="fa-IR" sz="1400" b="0" dirty="0">
                          <a:latin typeface="Times New Roman"/>
                          <a:ea typeface="Times New Roman"/>
                          <a:cs typeface="B Mitra"/>
                        </a:rPr>
                        <a:t>مدیریت دارایی</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rtl="1">
                        <a:spcAft>
                          <a:spcPts val="0"/>
                        </a:spcAft>
                      </a:pPr>
                      <a:r>
                        <a:rPr lang="fa-IR" sz="1400" b="0" dirty="0">
                          <a:latin typeface="Times New Roman"/>
                          <a:ea typeface="Times New Roman"/>
                          <a:cs typeface="B Mitra"/>
                        </a:rPr>
                        <a:t>درآمد ناخالص</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rtl="1">
                        <a:spcAft>
                          <a:spcPts val="0"/>
                        </a:spcAft>
                      </a:pPr>
                      <a:r>
                        <a:rPr lang="fa-IR" sz="1400" b="0" dirty="0">
                          <a:latin typeface="Times New Roman"/>
                          <a:ea typeface="Times New Roman"/>
                          <a:cs typeface="B Mitra"/>
                        </a:rPr>
                        <a:t>12%</a:t>
                      </a:r>
                      <a:endParaRPr lang="en-US" sz="1200" b="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bl>
          </a:graphicData>
        </a:graphic>
      </p:graphicFrame>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052" name="Object 4"/>
          <p:cNvGraphicFramePr>
            <a:graphicFrameLocks noChangeAspect="1"/>
          </p:cNvGraphicFramePr>
          <p:nvPr/>
        </p:nvGraphicFramePr>
        <p:xfrm>
          <a:off x="2103438" y="4495800"/>
          <a:ext cx="4967287" cy="990600"/>
        </p:xfrm>
        <a:graphic>
          <a:graphicData uri="http://schemas.openxmlformats.org/presentationml/2006/ole">
            <mc:AlternateContent xmlns:mc="http://schemas.openxmlformats.org/markup-compatibility/2006">
              <mc:Choice xmlns:v="urn:schemas-microsoft-com:vml" Requires="v">
                <p:oleObj spid="_x0000_s174087" name="Equation" r:id="rId4" imgW="2146300" imgH="431800" progId="Equation.3">
                  <p:embed/>
                </p:oleObj>
              </mc:Choice>
              <mc:Fallback>
                <p:oleObj name="Equation" r:id="rId4" imgW="2146300" imgH="431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4495800"/>
                        <a:ext cx="4967287"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79132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96840"/>
            <a:ext cx="8183880" cy="1051560"/>
          </a:xfrm>
        </p:spPr>
        <p:txBody>
          <a:bodyPr>
            <a:normAutofit/>
          </a:bodyPr>
          <a:lstStyle/>
          <a:p>
            <a:pPr algn="ctr"/>
            <a:r>
              <a:rPr lang="fa-IR" dirty="0" smtClean="0">
                <a:cs typeface="B Bardiya" pitchFamily="2" charset="-78"/>
              </a:rPr>
              <a:t>رویکرد اندازه‌گیری داخلی</a:t>
            </a:r>
            <a:endParaRPr lang="fa-IR" dirty="0">
              <a:cs typeface="B Bardiya" pitchFamily="2" charset="-78"/>
            </a:endParaRPr>
          </a:p>
        </p:txBody>
      </p:sp>
      <p:graphicFrame>
        <p:nvGraphicFramePr>
          <p:cNvPr id="4" name="Content Placeholder 3"/>
          <p:cNvGraphicFramePr>
            <a:graphicFrameLocks noGrp="1"/>
          </p:cNvGraphicFramePr>
          <p:nvPr>
            <p:ph idx="1"/>
          </p:nvPr>
        </p:nvGraphicFramePr>
        <p:xfrm>
          <a:off x="914402" y="609600"/>
          <a:ext cx="7238998" cy="3657600"/>
        </p:xfrm>
        <a:graphic>
          <a:graphicData uri="http://schemas.openxmlformats.org/drawingml/2006/table">
            <a:tbl>
              <a:tblPr rtl="1"/>
              <a:tblGrid>
                <a:gridCol w="891178"/>
                <a:gridCol w="2287450"/>
                <a:gridCol w="4060370"/>
              </a:tblGrid>
              <a:tr h="476108">
                <a:tc gridSpan="3">
                  <a:txBody>
                    <a:bodyPr/>
                    <a:lstStyle/>
                    <a:p>
                      <a:pPr algn="ctr" rtl="1">
                        <a:spcAft>
                          <a:spcPts val="0"/>
                        </a:spcAft>
                      </a:pPr>
                      <a:r>
                        <a:rPr lang="ar-SA" sz="1600" b="1" dirty="0">
                          <a:latin typeface="Times New Roman"/>
                          <a:ea typeface="Times New Roman"/>
                          <a:cs typeface="B Mitra"/>
                        </a:rPr>
                        <a:t>شاخص‌های </a:t>
                      </a:r>
                      <a:r>
                        <a:rPr lang="fa-IR" sz="1600" b="1" dirty="0" smtClean="0">
                          <a:latin typeface="Times New Roman"/>
                          <a:ea typeface="Times New Roman"/>
                          <a:cs typeface="B Mitra"/>
                        </a:rPr>
                        <a:t>رویکرد</a:t>
                      </a:r>
                      <a:r>
                        <a:rPr lang="ar-SA" sz="1600" b="1" dirty="0" smtClean="0">
                          <a:latin typeface="Times New Roman"/>
                          <a:ea typeface="Times New Roman"/>
                          <a:cs typeface="B Mitra"/>
                        </a:rPr>
                        <a:t> </a:t>
                      </a:r>
                      <a:r>
                        <a:rPr lang="ar-SA" sz="1600" b="1" dirty="0">
                          <a:latin typeface="Times New Roman"/>
                          <a:ea typeface="Times New Roman"/>
                          <a:cs typeface="B Mitra"/>
                        </a:rPr>
                        <a:t>اندازه‌گیری داخلی</a:t>
                      </a:r>
                      <a:endParaRPr lang="en-US" sz="12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rgbClr val="FFCC99"/>
                    </a:solidFill>
                  </a:tcPr>
                </a:tc>
                <a:tc hMerge="1">
                  <a:txBody>
                    <a:bodyPr/>
                    <a:lstStyle/>
                    <a:p>
                      <a:pPr rtl="1"/>
                      <a:endParaRPr lang="fa-IR"/>
                    </a:p>
                  </a:txBody>
                  <a:tcPr/>
                </a:tc>
                <a:tc hMerge="1">
                  <a:txBody>
                    <a:bodyPr/>
                    <a:lstStyle/>
                    <a:p>
                      <a:pPr rtl="1"/>
                      <a:endParaRPr lang="fa-IR"/>
                    </a:p>
                  </a:txBody>
                  <a:tcPr/>
                </a:tc>
              </a:tr>
              <a:tr h="416594">
                <a:tc>
                  <a:txBody>
                    <a:bodyPr/>
                    <a:lstStyle/>
                    <a:p>
                      <a:pPr algn="ctr" rtl="1">
                        <a:spcAft>
                          <a:spcPts val="0"/>
                        </a:spcAft>
                      </a:pPr>
                      <a:r>
                        <a:rPr lang="fa-IR" sz="1400" b="1" dirty="0">
                          <a:latin typeface="Times New Roman"/>
                          <a:ea typeface="Times New Roman"/>
                          <a:cs typeface="B Mitra"/>
                        </a:rPr>
                        <a:t>نماد</a:t>
                      </a:r>
                      <a:endParaRPr lang="en-US" sz="12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1">
                        <a:lumMod val="60000"/>
                        <a:lumOff val="40000"/>
                      </a:schemeClr>
                    </a:solidFill>
                  </a:tcPr>
                </a:tc>
                <a:tc>
                  <a:txBody>
                    <a:bodyPr/>
                    <a:lstStyle/>
                    <a:p>
                      <a:pPr algn="ctr" rtl="1">
                        <a:spcAft>
                          <a:spcPts val="0"/>
                        </a:spcAft>
                      </a:pPr>
                      <a:r>
                        <a:rPr lang="fa-IR" sz="1400" b="1" dirty="0">
                          <a:latin typeface="Times New Roman"/>
                          <a:ea typeface="Times New Roman"/>
                          <a:cs typeface="B Mitra"/>
                        </a:rPr>
                        <a:t>شاخص</a:t>
                      </a:r>
                      <a:endParaRPr lang="en-US" sz="12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1">
                        <a:lumMod val="60000"/>
                        <a:lumOff val="40000"/>
                      </a:schemeClr>
                    </a:solidFill>
                  </a:tcPr>
                </a:tc>
                <a:tc>
                  <a:txBody>
                    <a:bodyPr/>
                    <a:lstStyle/>
                    <a:p>
                      <a:pPr algn="ctr" rtl="1">
                        <a:spcAft>
                          <a:spcPts val="0"/>
                        </a:spcAft>
                      </a:pPr>
                      <a:r>
                        <a:rPr lang="fa-IR" sz="1400" b="1" dirty="0">
                          <a:latin typeface="Times New Roman"/>
                          <a:ea typeface="Times New Roman"/>
                          <a:cs typeface="B Mitra"/>
                        </a:rPr>
                        <a:t>تعریف</a:t>
                      </a:r>
                      <a:endParaRPr lang="en-US" sz="12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1">
                        <a:lumMod val="60000"/>
                        <a:lumOff val="40000"/>
                      </a:schemeClr>
                    </a:solidFill>
                  </a:tcPr>
                </a:tc>
              </a:tr>
              <a:tr h="833190">
                <a:tc>
                  <a:txBody>
                    <a:bodyPr/>
                    <a:lstStyle/>
                    <a:p>
                      <a:pPr algn="ctr" rtl="1">
                        <a:spcAft>
                          <a:spcPts val="0"/>
                        </a:spcAft>
                      </a:pPr>
                      <a:r>
                        <a:rPr lang="fa-IR" sz="2000" dirty="0">
                          <a:latin typeface="Times New Roman"/>
                          <a:ea typeface="Times New Roman"/>
                          <a:cs typeface="Arial"/>
                        </a:rPr>
                        <a:t>б</a:t>
                      </a:r>
                      <a:endParaRPr lang="en-US" sz="12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4">
                        <a:lumMod val="20000"/>
                        <a:lumOff val="80000"/>
                      </a:schemeClr>
                    </a:solidFill>
                  </a:tcPr>
                </a:tc>
                <a:tc>
                  <a:txBody>
                    <a:bodyPr/>
                    <a:lstStyle/>
                    <a:p>
                      <a:pPr algn="ctr" rtl="1">
                        <a:spcAft>
                          <a:spcPts val="0"/>
                        </a:spcAft>
                      </a:pPr>
                      <a:r>
                        <a:rPr lang="fa-IR" sz="1800" dirty="0">
                          <a:latin typeface="Times New Roman"/>
                          <a:ea typeface="Times New Roman"/>
                          <a:cs typeface="B Mitra"/>
                        </a:rPr>
                        <a:t>شاخص در معرض </a:t>
                      </a:r>
                      <a:r>
                        <a:rPr lang="fa-IR" sz="1800" dirty="0" smtClean="0">
                          <a:latin typeface="Times New Roman"/>
                          <a:ea typeface="Times New Roman"/>
                          <a:cs typeface="B Mitra"/>
                        </a:rPr>
                        <a:t>بودن</a:t>
                      </a:r>
                      <a:endParaRPr lang="en-US" sz="1800" dirty="0">
                        <a:latin typeface="Times New Roman"/>
                        <a:ea typeface="Times New Roman"/>
                        <a:cs typeface="Arial"/>
                      </a:endParaRPr>
                    </a:p>
                    <a:p>
                      <a:pPr algn="ctr" rtl="1">
                        <a:spcAft>
                          <a:spcPts val="0"/>
                        </a:spcAft>
                      </a:pPr>
                      <a:r>
                        <a:rPr lang="fa-IR" sz="1800" dirty="0">
                          <a:latin typeface="Times New Roman"/>
                          <a:ea typeface="Times New Roman"/>
                          <a:cs typeface="B Mitra"/>
                        </a:rPr>
                        <a:t>( </a:t>
                      </a:r>
                      <a:r>
                        <a:rPr lang="fa-IR" sz="1800" dirty="0" smtClean="0">
                          <a:latin typeface="Times New Roman"/>
                          <a:ea typeface="Times New Roman"/>
                          <a:cs typeface="B Mitra"/>
                        </a:rPr>
                        <a:t>توسط مقام ناظر تعیین </a:t>
                      </a:r>
                      <a:r>
                        <a:rPr lang="fa-IR" sz="1800" dirty="0">
                          <a:latin typeface="Times New Roman"/>
                          <a:ea typeface="Times New Roman"/>
                          <a:cs typeface="B Mitra"/>
                        </a:rPr>
                        <a:t>می‌شود)</a:t>
                      </a:r>
                      <a:endParaRPr lang="en-US" sz="18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4">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800" kern="1200" dirty="0" smtClean="0">
                          <a:solidFill>
                            <a:schemeClr val="tx1"/>
                          </a:solidFill>
                          <a:latin typeface="Times New Roman"/>
                          <a:ea typeface="Times New Roman"/>
                          <a:cs typeface="B Mitra"/>
                        </a:rPr>
                        <a:t>سنجه‌ای</a:t>
                      </a:r>
                      <a:r>
                        <a:rPr kumimoji="0" lang="fa-IR" sz="1800" kern="1200" baseline="0" dirty="0" smtClean="0">
                          <a:solidFill>
                            <a:schemeClr val="tx1"/>
                          </a:solidFill>
                          <a:latin typeface="Times New Roman"/>
                          <a:ea typeface="Times New Roman"/>
                          <a:cs typeface="B Mitra"/>
                        </a:rPr>
                        <a:t> </a:t>
                      </a:r>
                      <a:r>
                        <a:rPr lang="fa-IR" sz="1800" dirty="0" smtClean="0">
                          <a:latin typeface="Times New Roman"/>
                          <a:ea typeface="Times New Roman"/>
                          <a:cs typeface="B Mitra"/>
                        </a:rPr>
                        <a:t>برای </a:t>
                      </a:r>
                      <a:r>
                        <a:rPr lang="fa-IR" sz="1800" dirty="0">
                          <a:latin typeface="Times New Roman"/>
                          <a:ea typeface="Times New Roman"/>
                          <a:cs typeface="B Mitra"/>
                        </a:rPr>
                        <a:t>میزان در معرض </a:t>
                      </a:r>
                      <a:r>
                        <a:rPr lang="fa-IR" sz="1800" dirty="0" smtClean="0">
                          <a:latin typeface="Times New Roman"/>
                          <a:ea typeface="Times New Roman"/>
                          <a:cs typeface="B Mitra"/>
                        </a:rPr>
                        <a:t>بودن</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4">
                        <a:lumMod val="20000"/>
                        <a:lumOff val="80000"/>
                      </a:schemeClr>
                    </a:solidFill>
                  </a:tcPr>
                </a:tc>
              </a:tr>
              <a:tr h="1249783">
                <a:tc>
                  <a:txBody>
                    <a:bodyPr/>
                    <a:lstStyle/>
                    <a:p>
                      <a:pPr algn="ctr" rtl="1">
                        <a:spcAft>
                          <a:spcPts val="0"/>
                        </a:spcAft>
                      </a:pPr>
                      <a:r>
                        <a:rPr lang="fa-IR" sz="2000" dirty="0">
                          <a:latin typeface="Times New Roman"/>
                          <a:ea typeface="Times New Roman"/>
                          <a:cs typeface="Arial"/>
                        </a:rPr>
                        <a:t>λ</a:t>
                      </a:r>
                      <a:endParaRPr lang="en-US" sz="12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2">
                        <a:lumMod val="20000"/>
                        <a:lumOff val="80000"/>
                      </a:schemeClr>
                    </a:solidFill>
                  </a:tcPr>
                </a:tc>
                <a:tc>
                  <a:txBody>
                    <a:bodyPr/>
                    <a:lstStyle/>
                    <a:p>
                      <a:pPr algn="ctr" rtl="1">
                        <a:spcAft>
                          <a:spcPts val="0"/>
                        </a:spcAft>
                      </a:pPr>
                      <a:r>
                        <a:rPr lang="fa-IR" sz="1800" dirty="0" smtClean="0">
                          <a:latin typeface="Times New Roman"/>
                          <a:ea typeface="Times New Roman"/>
                          <a:cs typeface="B Mitra"/>
                        </a:rPr>
                        <a:t>احتمال وقوع </a:t>
                      </a:r>
                      <a:r>
                        <a:rPr lang="fa-IR" sz="1800" dirty="0">
                          <a:latin typeface="Times New Roman"/>
                          <a:ea typeface="Times New Roman"/>
                          <a:cs typeface="B Mitra"/>
                        </a:rPr>
                        <a:t>یک رخداد زیان‌بار</a:t>
                      </a:r>
                      <a:endParaRPr lang="en-US" sz="18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2">
                        <a:lumMod val="20000"/>
                        <a:lumOff val="80000"/>
                      </a:schemeClr>
                    </a:solidFill>
                  </a:tcPr>
                </a:tc>
                <a:tc>
                  <a:txBody>
                    <a:bodyPr/>
                    <a:lstStyle/>
                    <a:p>
                      <a:pPr algn="ctr" rtl="1">
                        <a:spcAft>
                          <a:spcPts val="0"/>
                        </a:spcAft>
                      </a:pPr>
                      <a:r>
                        <a:rPr lang="fa-IR" sz="1800" dirty="0">
                          <a:latin typeface="Times New Roman"/>
                          <a:ea typeface="Times New Roman"/>
                          <a:cs typeface="B Mitra"/>
                        </a:rPr>
                        <a:t>بر اساس داده‌های داخلی به‌ این صورت محاسبه می‌شود: مجموع رخداد‌های زیان‌بار تقسیم بر مجموع </a:t>
                      </a:r>
                      <a:r>
                        <a:rPr lang="fa-IR" sz="1800" dirty="0" smtClean="0">
                          <a:latin typeface="Times New Roman"/>
                          <a:ea typeface="Times New Roman"/>
                          <a:cs typeface="B Mitra"/>
                        </a:rPr>
                        <a:t>تراکنش‌ها</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2">
                        <a:lumMod val="20000"/>
                        <a:lumOff val="80000"/>
                      </a:schemeClr>
                    </a:solidFill>
                  </a:tcPr>
                </a:tc>
              </a:tr>
              <a:tr h="681925">
                <a:tc>
                  <a:txBody>
                    <a:bodyPr/>
                    <a:lstStyle/>
                    <a:p>
                      <a:pPr algn="ctr" rtl="1">
                        <a:spcAft>
                          <a:spcPts val="0"/>
                        </a:spcAft>
                      </a:pPr>
                      <a:r>
                        <a:rPr lang="fa-IR" sz="2000" dirty="0">
                          <a:latin typeface="Times New Roman"/>
                          <a:ea typeface="Times New Roman"/>
                          <a:cs typeface="Arial"/>
                        </a:rPr>
                        <a:t>ν</a:t>
                      </a:r>
                      <a:endParaRPr lang="en-US" sz="12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3">
                        <a:lumMod val="20000"/>
                        <a:lumOff val="80000"/>
                      </a:schemeClr>
                    </a:solidFill>
                  </a:tcPr>
                </a:tc>
                <a:tc>
                  <a:txBody>
                    <a:bodyPr/>
                    <a:lstStyle/>
                    <a:p>
                      <a:pPr algn="ctr" rtl="1">
                        <a:spcAft>
                          <a:spcPts val="0"/>
                        </a:spcAft>
                      </a:pPr>
                      <a:r>
                        <a:rPr lang="fa-IR" sz="1800" dirty="0">
                          <a:latin typeface="Times New Roman"/>
                          <a:ea typeface="Times New Roman"/>
                          <a:cs typeface="B Mitra"/>
                        </a:rPr>
                        <a:t>زیان به شرط رخداد یک حادثه</a:t>
                      </a:r>
                      <a:endParaRPr lang="en-US" sz="1800" dirty="0">
                        <a:latin typeface="Times New Roman"/>
                        <a:ea typeface="Times New Roman"/>
                        <a:cs typeface="Arial"/>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3">
                        <a:lumMod val="20000"/>
                        <a:lumOff val="80000"/>
                      </a:schemeClr>
                    </a:solidFill>
                  </a:tcPr>
                </a:tc>
                <a:tc>
                  <a:txBody>
                    <a:bodyPr/>
                    <a:lstStyle/>
                    <a:p>
                      <a:pPr algn="ctr" rtl="1">
                        <a:spcAft>
                          <a:spcPts val="0"/>
                        </a:spcAft>
                      </a:pPr>
                      <a:r>
                        <a:rPr lang="fa-IR" sz="1800" dirty="0">
                          <a:latin typeface="Times New Roman"/>
                          <a:ea typeface="Times New Roman"/>
                          <a:cs typeface="B Mitra"/>
                        </a:rPr>
                        <a:t>میانگین زیان وقتی یک حادثه زیان‌بار رخ می‌دهد</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cell3D prstMaterial="dkEdge">
                      <a:bevel prst="riblet"/>
                      <a:lightRig rig="flood" dir="t"/>
                    </a:cell3D>
                    <a:solidFill>
                      <a:schemeClr val="accent3">
                        <a:lumMod val="20000"/>
                        <a:lumOff val="80000"/>
                      </a:schemeClr>
                    </a:solidFill>
                  </a:tcPr>
                </a:tc>
              </a:tr>
            </a:tbl>
          </a:graphicData>
        </a:graphic>
      </p:graphicFrame>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84993" name="Object 1"/>
          <p:cNvGraphicFramePr>
            <a:graphicFrameLocks noChangeAspect="1"/>
          </p:cNvGraphicFramePr>
          <p:nvPr/>
        </p:nvGraphicFramePr>
        <p:xfrm>
          <a:off x="1192213" y="4343400"/>
          <a:ext cx="6807200" cy="990600"/>
        </p:xfrm>
        <a:graphic>
          <a:graphicData uri="http://schemas.openxmlformats.org/presentationml/2006/ole">
            <mc:AlternateContent xmlns:mc="http://schemas.openxmlformats.org/markup-compatibility/2006">
              <mc:Choice xmlns:v="urn:schemas-microsoft-com:vml" Requires="v">
                <p:oleObj spid="_x0000_s175111" name="Equation" r:id="rId4" imgW="3073400" imgH="444500" progId="Equation.3">
                  <p:embed/>
                </p:oleObj>
              </mc:Choice>
              <mc:Fallback>
                <p:oleObj name="Equation" r:id="rId4" imgW="3073400" imgH="444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213" y="4343400"/>
                        <a:ext cx="6807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4045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84993"/>
                                        </p:tgtEl>
                                        <p:attrNameLst>
                                          <p:attrName>style.visibility</p:attrName>
                                        </p:attrNameLst>
                                      </p:cBhvr>
                                      <p:to>
                                        <p:strVal val="visible"/>
                                      </p:to>
                                    </p:set>
                                    <p:anim calcmode="lin" valueType="num">
                                      <p:cBhvr>
                                        <p:cTn id="13" dur="500" fill="hold"/>
                                        <p:tgtEl>
                                          <p:spTgt spid="84993"/>
                                        </p:tgtEl>
                                        <p:attrNameLst>
                                          <p:attrName>ppt_w</p:attrName>
                                        </p:attrNameLst>
                                      </p:cBhvr>
                                      <p:tavLst>
                                        <p:tav tm="0">
                                          <p:val>
                                            <p:strVal val="#ppt_w*0.05"/>
                                          </p:val>
                                        </p:tav>
                                        <p:tav tm="100000">
                                          <p:val>
                                            <p:strVal val="#ppt_w"/>
                                          </p:val>
                                        </p:tav>
                                      </p:tavLst>
                                    </p:anim>
                                    <p:anim calcmode="lin" valueType="num">
                                      <p:cBhvr>
                                        <p:cTn id="14" dur="500" fill="hold"/>
                                        <p:tgtEl>
                                          <p:spTgt spid="84993"/>
                                        </p:tgtEl>
                                        <p:attrNameLst>
                                          <p:attrName>ppt_h</p:attrName>
                                        </p:attrNameLst>
                                      </p:cBhvr>
                                      <p:tavLst>
                                        <p:tav tm="0">
                                          <p:val>
                                            <p:strVal val="#ppt_h"/>
                                          </p:val>
                                        </p:tav>
                                        <p:tav tm="100000">
                                          <p:val>
                                            <p:strVal val="#ppt_h"/>
                                          </p:val>
                                        </p:tav>
                                      </p:tavLst>
                                    </p:anim>
                                    <p:anim calcmode="lin" valueType="num">
                                      <p:cBhvr>
                                        <p:cTn id="15" dur="500" fill="hold"/>
                                        <p:tgtEl>
                                          <p:spTgt spid="84993"/>
                                        </p:tgtEl>
                                        <p:attrNameLst>
                                          <p:attrName>ppt_x</p:attrName>
                                        </p:attrNameLst>
                                      </p:cBhvr>
                                      <p:tavLst>
                                        <p:tav tm="0">
                                          <p:val>
                                            <p:strVal val="#ppt_x-.2"/>
                                          </p:val>
                                        </p:tav>
                                        <p:tav tm="100000">
                                          <p:val>
                                            <p:strVal val="#ppt_x"/>
                                          </p:val>
                                        </p:tav>
                                      </p:tavLst>
                                    </p:anim>
                                    <p:anim calcmode="lin" valueType="num">
                                      <p:cBhvr>
                                        <p:cTn id="16" dur="500" fill="hold"/>
                                        <p:tgtEl>
                                          <p:spTgt spid="84993"/>
                                        </p:tgtEl>
                                        <p:attrNameLst>
                                          <p:attrName>ppt_y</p:attrName>
                                        </p:attrNameLst>
                                      </p:cBhvr>
                                      <p:tavLst>
                                        <p:tav tm="0">
                                          <p:val>
                                            <p:strVal val="#ppt_y"/>
                                          </p:val>
                                        </p:tav>
                                        <p:tav tm="100000">
                                          <p:val>
                                            <p:strVal val="#ppt_y"/>
                                          </p:val>
                                        </p:tav>
                                      </p:tavLst>
                                    </p:anim>
                                    <p:animEffect transition="in" filter="fade">
                                      <p:cBhvr>
                                        <p:cTn id="17" dur="500"/>
                                        <p:tgtEl>
                                          <p:spTgt spid="84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49240"/>
            <a:ext cx="8183880" cy="1051560"/>
          </a:xfrm>
        </p:spPr>
        <p:txBody>
          <a:bodyPr>
            <a:normAutofit/>
          </a:bodyPr>
          <a:lstStyle/>
          <a:p>
            <a:pPr algn="ctr"/>
            <a:r>
              <a:rPr lang="fa-IR" dirty="0" smtClean="0">
                <a:cs typeface="B Bardiya" pitchFamily="2" charset="-78"/>
              </a:rPr>
              <a:t>رویکرد‌ اندازه‌گیری پیشرفته </a:t>
            </a:r>
            <a:endParaRPr lang="fa-IR" dirty="0">
              <a:cs typeface="B Bardiya" pitchFamily="2" charset="-78"/>
            </a:endParaRPr>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87043" name="Object 3"/>
          <p:cNvGraphicFramePr>
            <a:graphicFrameLocks noChangeAspect="1"/>
          </p:cNvGraphicFramePr>
          <p:nvPr/>
        </p:nvGraphicFramePr>
        <p:xfrm>
          <a:off x="1676400" y="381000"/>
          <a:ext cx="5701050" cy="4572000"/>
        </p:xfrm>
        <a:graphic>
          <a:graphicData uri="http://schemas.openxmlformats.org/presentationml/2006/ole">
            <mc:AlternateContent xmlns:mc="http://schemas.openxmlformats.org/markup-compatibility/2006">
              <mc:Choice xmlns:v="urn:schemas-microsoft-com:vml" Requires="v">
                <p:oleObj spid="_x0000_s176135" name="Visio" r:id="rId4" imgW="4786709" imgH="4165600" progId="">
                  <p:embed/>
                </p:oleObj>
              </mc:Choice>
              <mc:Fallback>
                <p:oleObj name="Visio" r:id="rId4" imgW="4786709" imgH="4165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1000"/>
                        <a:ext cx="570105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56080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5349240"/>
            <a:ext cx="8183880" cy="1051560"/>
          </a:xfrm>
        </p:spPr>
        <p:txBody>
          <a:bodyPr>
            <a:normAutofit/>
          </a:bodyPr>
          <a:lstStyle/>
          <a:p>
            <a:pPr algn="ctr"/>
            <a:r>
              <a:rPr lang="fa-IR" dirty="0" smtClean="0">
                <a:cs typeface="B Bardiya" pitchFamily="2" charset="-78"/>
              </a:rPr>
              <a:t>درهم پیچیدن توزیع شدت و فراوانی</a:t>
            </a:r>
            <a:endParaRPr lang="fa-IR" dirty="0">
              <a:cs typeface="B Bardiya" pitchFamily="2" charset="-78"/>
            </a:endParaRPr>
          </a:p>
        </p:txBody>
      </p:sp>
      <p:sp>
        <p:nvSpPr>
          <p:cNvPr id="3" name="Content Placeholder 2"/>
          <p:cNvSpPr>
            <a:spLocks noGrp="1"/>
          </p:cNvSpPr>
          <p:nvPr>
            <p:ph idx="1"/>
          </p:nvPr>
        </p:nvSpPr>
        <p:spPr/>
        <p:txBody>
          <a:bodyPr/>
          <a:lstStyle/>
          <a:p>
            <a:endParaRPr lang="fa-IR"/>
          </a:p>
        </p:txBody>
      </p:sp>
      <p:pic>
        <p:nvPicPr>
          <p:cNvPr id="96258" name="Picture 2"/>
          <p:cNvPicPr>
            <a:picLocks noChangeAspect="1" noChangeArrowheads="1"/>
          </p:cNvPicPr>
          <p:nvPr/>
        </p:nvPicPr>
        <p:blipFill>
          <a:blip r:embed="rId3" cstate="print"/>
          <a:srcRect/>
          <a:stretch>
            <a:fillRect/>
          </a:stretch>
        </p:blipFill>
        <p:spPr bwMode="auto">
          <a:xfrm>
            <a:off x="1143000" y="914400"/>
            <a:ext cx="6934200" cy="4038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0014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273040"/>
            <a:ext cx="8183880" cy="1051560"/>
          </a:xfrm>
        </p:spPr>
        <p:txBody>
          <a:bodyPr>
            <a:normAutofit/>
          </a:bodyPr>
          <a:lstStyle/>
          <a:p>
            <a:pPr algn="ctr"/>
            <a:r>
              <a:rPr lang="fa-IR" dirty="0" smtClean="0">
                <a:cs typeface="B Bardiya" pitchFamily="2" charset="-78"/>
              </a:rPr>
              <a:t>تجمیع توزیع‌ها</a:t>
            </a:r>
            <a:endParaRPr lang="fa-IR" dirty="0">
              <a:cs typeface="B Bardiya" pitchFamily="2" charset="-78"/>
            </a:endParaRPr>
          </a:p>
        </p:txBody>
      </p:sp>
      <p:sp>
        <p:nvSpPr>
          <p:cNvPr id="3" name="Content Placeholder 2"/>
          <p:cNvSpPr>
            <a:spLocks noGrp="1"/>
          </p:cNvSpPr>
          <p:nvPr>
            <p:ph idx="1"/>
          </p:nvPr>
        </p:nvSpPr>
        <p:spPr/>
        <p:txBody>
          <a:bodyPr/>
          <a:lstStyle/>
          <a:p>
            <a:endParaRPr lang="fa-IR" dirty="0"/>
          </a:p>
        </p:txBody>
      </p:sp>
      <p:pic>
        <p:nvPicPr>
          <p:cNvPr id="95234" name="Picture 2"/>
          <p:cNvPicPr>
            <a:picLocks noChangeAspect="1" noChangeArrowheads="1"/>
          </p:cNvPicPr>
          <p:nvPr/>
        </p:nvPicPr>
        <p:blipFill>
          <a:blip r:embed="rId3" cstate="print"/>
          <a:srcRect/>
          <a:stretch>
            <a:fillRect/>
          </a:stretch>
        </p:blipFill>
        <p:spPr bwMode="auto">
          <a:xfrm>
            <a:off x="1143000" y="914400"/>
            <a:ext cx="6934200" cy="4038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00395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96840"/>
            <a:ext cx="8183880" cy="1051560"/>
          </a:xfrm>
        </p:spPr>
        <p:txBody>
          <a:bodyPr/>
          <a:lstStyle/>
          <a:p>
            <a:pPr algn="ctr"/>
            <a:r>
              <a:rPr lang="fa-IR" dirty="0" smtClean="0">
                <a:cs typeface="B Bardiya" pitchFamily="2" charset="-78"/>
              </a:rPr>
              <a:t>توزیع زیان عملیاتی</a:t>
            </a:r>
            <a:endParaRPr lang="fa-IR" dirty="0">
              <a:cs typeface="B Bardiya" pitchFamily="2" charset="-78"/>
            </a:endParaRPr>
          </a:p>
        </p:txBody>
      </p:sp>
      <p:sp>
        <p:nvSpPr>
          <p:cNvPr id="3" name="Content Placeholder 2"/>
          <p:cNvSpPr>
            <a:spLocks noGrp="1"/>
          </p:cNvSpPr>
          <p:nvPr>
            <p:ph idx="1"/>
          </p:nvPr>
        </p:nvSpPr>
        <p:spPr/>
        <p:txBody>
          <a:bodyPr/>
          <a:lstStyle/>
          <a:p>
            <a:endParaRPr lang="fa-IR" dirty="0"/>
          </a:p>
        </p:txBody>
      </p:sp>
      <p:pic>
        <p:nvPicPr>
          <p:cNvPr id="94210" name="Picture 2"/>
          <p:cNvPicPr>
            <a:picLocks noChangeAspect="1" noChangeArrowheads="1"/>
          </p:cNvPicPr>
          <p:nvPr/>
        </p:nvPicPr>
        <p:blipFill>
          <a:blip r:embed="rId3" cstate="print"/>
          <a:srcRect/>
          <a:stretch>
            <a:fillRect/>
          </a:stretch>
        </p:blipFill>
        <p:spPr bwMode="auto">
          <a:xfrm>
            <a:off x="1143000" y="914400"/>
            <a:ext cx="6934200" cy="394643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0462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770" decel="100000"/>
                                        <p:tgtEl>
                                          <p:spTgt spid="94210"/>
                                        </p:tgtEl>
                                      </p:cBhvr>
                                    </p:animEffect>
                                    <p:animScale>
                                      <p:cBhvr>
                                        <p:cTn id="8" dur="770" decel="100000"/>
                                        <p:tgtEl>
                                          <p:spTgt spid="94210"/>
                                        </p:tgtEl>
                                      </p:cBhvr>
                                      <p:from x="10000" y="10000"/>
                                      <p:to x="200000" y="450000"/>
                                    </p:animScale>
                                    <p:animScale>
                                      <p:cBhvr>
                                        <p:cTn id="9" dur="1230" accel="100000" fill="hold">
                                          <p:stCondLst>
                                            <p:cond delay="770"/>
                                          </p:stCondLst>
                                        </p:cTn>
                                        <p:tgtEl>
                                          <p:spTgt spid="94210"/>
                                        </p:tgtEl>
                                      </p:cBhvr>
                                      <p:from x="200000" y="450000"/>
                                      <p:to x="100000" y="100000"/>
                                    </p:animScale>
                                    <p:set>
                                      <p:cBhvr>
                                        <p:cTn id="10" dur="770" fill="hold"/>
                                        <p:tgtEl>
                                          <p:spTgt spid="94210"/>
                                        </p:tgtEl>
                                        <p:attrNameLst>
                                          <p:attrName>ppt_x</p:attrName>
                                        </p:attrNameLst>
                                      </p:cBhvr>
                                      <p:to>
                                        <p:strVal val="(0.5)"/>
                                      </p:to>
                                    </p:set>
                                    <p:anim from="(0.5)" to="(#ppt_x)" calcmode="lin" valueType="num">
                                      <p:cBhvr>
                                        <p:cTn id="11" dur="1230" accel="100000" fill="hold">
                                          <p:stCondLst>
                                            <p:cond delay="770"/>
                                          </p:stCondLst>
                                        </p:cTn>
                                        <p:tgtEl>
                                          <p:spTgt spid="94210"/>
                                        </p:tgtEl>
                                        <p:attrNameLst>
                                          <p:attrName>ppt_x</p:attrName>
                                        </p:attrNameLst>
                                      </p:cBhvr>
                                    </p:anim>
                                    <p:set>
                                      <p:cBhvr>
                                        <p:cTn id="12" dur="770" fill="hold"/>
                                        <p:tgtEl>
                                          <p:spTgt spid="94210"/>
                                        </p:tgtEl>
                                        <p:attrNameLst>
                                          <p:attrName>ppt_y</p:attrName>
                                        </p:attrNameLst>
                                      </p:cBhvr>
                                      <p:to>
                                        <p:strVal val="(#ppt_y+0.4)"/>
                                      </p:to>
                                    </p:set>
                                    <p:anim from="(#ppt_y+0.4)" to="(#ppt_y)" calcmode="lin" valueType="num">
                                      <p:cBhvr>
                                        <p:cTn id="13" dur="1230" accel="100000" fill="hold">
                                          <p:stCondLst>
                                            <p:cond delay="770"/>
                                          </p:stCondLst>
                                        </p:cTn>
                                        <p:tgtEl>
                                          <p:spTgt spid="942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احتساب ریسک عوامل خارجی</a:t>
            </a:r>
            <a:endParaRPr lang="fa-I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sp>
        <p:nvSpPr>
          <p:cNvPr id="6" name="Freeform 5"/>
          <p:cNvSpPr/>
          <p:nvPr/>
        </p:nvSpPr>
        <p:spPr>
          <a:xfrm>
            <a:off x="502920" y="1443705"/>
            <a:ext cx="8183880" cy="1271205"/>
          </a:xfrm>
          <a:custGeom>
            <a:avLst/>
            <a:gdLst>
              <a:gd name="connsiteX0" fmla="*/ 0 w 8183880"/>
              <a:gd name="connsiteY0" fmla="*/ 211872 h 1271205"/>
              <a:gd name="connsiteX1" fmla="*/ 62056 w 8183880"/>
              <a:gd name="connsiteY1" fmla="*/ 62056 h 1271205"/>
              <a:gd name="connsiteX2" fmla="*/ 211872 w 8183880"/>
              <a:gd name="connsiteY2" fmla="*/ 0 h 1271205"/>
              <a:gd name="connsiteX3" fmla="*/ 7972008 w 8183880"/>
              <a:gd name="connsiteY3" fmla="*/ 0 h 1271205"/>
              <a:gd name="connsiteX4" fmla="*/ 8121824 w 8183880"/>
              <a:gd name="connsiteY4" fmla="*/ 62056 h 1271205"/>
              <a:gd name="connsiteX5" fmla="*/ 8183880 w 8183880"/>
              <a:gd name="connsiteY5" fmla="*/ 211872 h 1271205"/>
              <a:gd name="connsiteX6" fmla="*/ 8183880 w 8183880"/>
              <a:gd name="connsiteY6" fmla="*/ 1059333 h 1271205"/>
              <a:gd name="connsiteX7" fmla="*/ 8121824 w 8183880"/>
              <a:gd name="connsiteY7" fmla="*/ 1209149 h 1271205"/>
              <a:gd name="connsiteX8" fmla="*/ 7972008 w 8183880"/>
              <a:gd name="connsiteY8" fmla="*/ 1271205 h 1271205"/>
              <a:gd name="connsiteX9" fmla="*/ 211872 w 8183880"/>
              <a:gd name="connsiteY9" fmla="*/ 1271205 h 1271205"/>
              <a:gd name="connsiteX10" fmla="*/ 62056 w 8183880"/>
              <a:gd name="connsiteY10" fmla="*/ 1209149 h 1271205"/>
              <a:gd name="connsiteX11" fmla="*/ 0 w 8183880"/>
              <a:gd name="connsiteY11" fmla="*/ 1059333 h 1271205"/>
              <a:gd name="connsiteX12" fmla="*/ 0 w 8183880"/>
              <a:gd name="connsiteY12" fmla="*/ 211872 h 1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1271205">
                <a:moveTo>
                  <a:pt x="0" y="211872"/>
                </a:moveTo>
                <a:cubicBezTo>
                  <a:pt x="0" y="155680"/>
                  <a:pt x="22322" y="101790"/>
                  <a:pt x="62056" y="62056"/>
                </a:cubicBezTo>
                <a:cubicBezTo>
                  <a:pt x="101790" y="22322"/>
                  <a:pt x="155680" y="0"/>
                  <a:pt x="211872" y="0"/>
                </a:cubicBezTo>
                <a:lnTo>
                  <a:pt x="7972008" y="0"/>
                </a:lnTo>
                <a:cubicBezTo>
                  <a:pt x="8028200" y="0"/>
                  <a:pt x="8082090" y="22322"/>
                  <a:pt x="8121824" y="62056"/>
                </a:cubicBezTo>
                <a:cubicBezTo>
                  <a:pt x="8161558" y="101790"/>
                  <a:pt x="8183880" y="155680"/>
                  <a:pt x="8183880" y="211872"/>
                </a:cubicBezTo>
                <a:lnTo>
                  <a:pt x="8183880" y="1059333"/>
                </a:lnTo>
                <a:cubicBezTo>
                  <a:pt x="8183880" y="1115525"/>
                  <a:pt x="8161558" y="1169415"/>
                  <a:pt x="8121824" y="1209149"/>
                </a:cubicBezTo>
                <a:cubicBezTo>
                  <a:pt x="8082090" y="1248883"/>
                  <a:pt x="8028200" y="1271205"/>
                  <a:pt x="7972008" y="1271205"/>
                </a:cubicBezTo>
                <a:lnTo>
                  <a:pt x="211872" y="1271205"/>
                </a:lnTo>
                <a:cubicBezTo>
                  <a:pt x="155680" y="1271205"/>
                  <a:pt x="101790" y="1248883"/>
                  <a:pt x="62056" y="1209149"/>
                </a:cubicBezTo>
                <a:cubicBezTo>
                  <a:pt x="22322" y="1169415"/>
                  <a:pt x="0" y="1115525"/>
                  <a:pt x="0" y="1059333"/>
                </a:cubicBezTo>
                <a:lnTo>
                  <a:pt x="0" y="2118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985" tIns="263985" rIns="263985" bIns="263985" numCol="1" spcCol="1270" anchor="ctr" anchorCtr="0">
            <a:noAutofit/>
          </a:bodyPr>
          <a:lstStyle/>
          <a:p>
            <a:pPr lvl="0" algn="ctr" defTabSz="2355850" rtl="1">
              <a:lnSpc>
                <a:spcPct val="90000"/>
              </a:lnSpc>
              <a:spcBef>
                <a:spcPct val="0"/>
              </a:spcBef>
              <a:spcAft>
                <a:spcPct val="35000"/>
              </a:spcAft>
            </a:pPr>
            <a:r>
              <a:rPr lang="fa-IR" sz="5300" kern="1200" dirty="0" smtClean="0">
                <a:cs typeface="B Titr" pitchFamily="2" charset="-78"/>
              </a:rPr>
              <a:t>تحلیل حساسیت</a:t>
            </a:r>
            <a:endParaRPr lang="fa-IR" sz="5300" kern="1200" dirty="0">
              <a:cs typeface="B Titr" pitchFamily="2" charset="-78"/>
            </a:endParaRPr>
          </a:p>
        </p:txBody>
      </p:sp>
      <p:sp>
        <p:nvSpPr>
          <p:cNvPr id="7" name="Freeform 6"/>
          <p:cNvSpPr/>
          <p:nvPr/>
        </p:nvSpPr>
        <p:spPr>
          <a:xfrm>
            <a:off x="502920" y="2867550"/>
            <a:ext cx="8183880" cy="1271205"/>
          </a:xfrm>
          <a:custGeom>
            <a:avLst/>
            <a:gdLst>
              <a:gd name="connsiteX0" fmla="*/ 0 w 8183880"/>
              <a:gd name="connsiteY0" fmla="*/ 211872 h 1271205"/>
              <a:gd name="connsiteX1" fmla="*/ 62056 w 8183880"/>
              <a:gd name="connsiteY1" fmla="*/ 62056 h 1271205"/>
              <a:gd name="connsiteX2" fmla="*/ 211872 w 8183880"/>
              <a:gd name="connsiteY2" fmla="*/ 0 h 1271205"/>
              <a:gd name="connsiteX3" fmla="*/ 7972008 w 8183880"/>
              <a:gd name="connsiteY3" fmla="*/ 0 h 1271205"/>
              <a:gd name="connsiteX4" fmla="*/ 8121824 w 8183880"/>
              <a:gd name="connsiteY4" fmla="*/ 62056 h 1271205"/>
              <a:gd name="connsiteX5" fmla="*/ 8183880 w 8183880"/>
              <a:gd name="connsiteY5" fmla="*/ 211872 h 1271205"/>
              <a:gd name="connsiteX6" fmla="*/ 8183880 w 8183880"/>
              <a:gd name="connsiteY6" fmla="*/ 1059333 h 1271205"/>
              <a:gd name="connsiteX7" fmla="*/ 8121824 w 8183880"/>
              <a:gd name="connsiteY7" fmla="*/ 1209149 h 1271205"/>
              <a:gd name="connsiteX8" fmla="*/ 7972008 w 8183880"/>
              <a:gd name="connsiteY8" fmla="*/ 1271205 h 1271205"/>
              <a:gd name="connsiteX9" fmla="*/ 211872 w 8183880"/>
              <a:gd name="connsiteY9" fmla="*/ 1271205 h 1271205"/>
              <a:gd name="connsiteX10" fmla="*/ 62056 w 8183880"/>
              <a:gd name="connsiteY10" fmla="*/ 1209149 h 1271205"/>
              <a:gd name="connsiteX11" fmla="*/ 0 w 8183880"/>
              <a:gd name="connsiteY11" fmla="*/ 1059333 h 1271205"/>
              <a:gd name="connsiteX12" fmla="*/ 0 w 8183880"/>
              <a:gd name="connsiteY12" fmla="*/ 211872 h 1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1271205">
                <a:moveTo>
                  <a:pt x="0" y="211872"/>
                </a:moveTo>
                <a:cubicBezTo>
                  <a:pt x="0" y="155680"/>
                  <a:pt x="22322" y="101790"/>
                  <a:pt x="62056" y="62056"/>
                </a:cubicBezTo>
                <a:cubicBezTo>
                  <a:pt x="101790" y="22322"/>
                  <a:pt x="155680" y="0"/>
                  <a:pt x="211872" y="0"/>
                </a:cubicBezTo>
                <a:lnTo>
                  <a:pt x="7972008" y="0"/>
                </a:lnTo>
                <a:cubicBezTo>
                  <a:pt x="8028200" y="0"/>
                  <a:pt x="8082090" y="22322"/>
                  <a:pt x="8121824" y="62056"/>
                </a:cubicBezTo>
                <a:cubicBezTo>
                  <a:pt x="8161558" y="101790"/>
                  <a:pt x="8183880" y="155680"/>
                  <a:pt x="8183880" y="211872"/>
                </a:cubicBezTo>
                <a:lnTo>
                  <a:pt x="8183880" y="1059333"/>
                </a:lnTo>
                <a:cubicBezTo>
                  <a:pt x="8183880" y="1115525"/>
                  <a:pt x="8161558" y="1169415"/>
                  <a:pt x="8121824" y="1209149"/>
                </a:cubicBezTo>
                <a:cubicBezTo>
                  <a:pt x="8082090" y="1248883"/>
                  <a:pt x="8028200" y="1271205"/>
                  <a:pt x="7972008" y="1271205"/>
                </a:cubicBezTo>
                <a:lnTo>
                  <a:pt x="211872" y="1271205"/>
                </a:lnTo>
                <a:cubicBezTo>
                  <a:pt x="155680" y="1271205"/>
                  <a:pt x="101790" y="1248883"/>
                  <a:pt x="62056" y="1209149"/>
                </a:cubicBezTo>
                <a:cubicBezTo>
                  <a:pt x="22322" y="1169415"/>
                  <a:pt x="0" y="1115525"/>
                  <a:pt x="0" y="1059333"/>
                </a:cubicBezTo>
                <a:lnTo>
                  <a:pt x="0" y="2118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985" tIns="263985" rIns="263985" bIns="263985" numCol="1" spcCol="1270" anchor="ctr" anchorCtr="0">
            <a:noAutofit/>
          </a:bodyPr>
          <a:lstStyle/>
          <a:p>
            <a:pPr lvl="0" algn="ctr" defTabSz="2355850" rtl="1">
              <a:lnSpc>
                <a:spcPct val="90000"/>
              </a:lnSpc>
              <a:spcBef>
                <a:spcPct val="0"/>
              </a:spcBef>
              <a:spcAft>
                <a:spcPct val="35000"/>
              </a:spcAft>
            </a:pPr>
            <a:r>
              <a:rPr lang="fa-IR" sz="5300" kern="1200" dirty="0" smtClean="0"/>
              <a:t>تحلیل سناریو</a:t>
            </a:r>
            <a:endParaRPr lang="fa-IR" sz="5300" kern="1200" dirty="0"/>
          </a:p>
        </p:txBody>
      </p:sp>
      <p:sp>
        <p:nvSpPr>
          <p:cNvPr id="8" name="Freeform 7"/>
          <p:cNvSpPr/>
          <p:nvPr/>
        </p:nvSpPr>
        <p:spPr>
          <a:xfrm>
            <a:off x="502920" y="4291395"/>
            <a:ext cx="8183880" cy="1271205"/>
          </a:xfrm>
          <a:custGeom>
            <a:avLst/>
            <a:gdLst>
              <a:gd name="connsiteX0" fmla="*/ 0 w 8183880"/>
              <a:gd name="connsiteY0" fmla="*/ 211872 h 1271205"/>
              <a:gd name="connsiteX1" fmla="*/ 62056 w 8183880"/>
              <a:gd name="connsiteY1" fmla="*/ 62056 h 1271205"/>
              <a:gd name="connsiteX2" fmla="*/ 211872 w 8183880"/>
              <a:gd name="connsiteY2" fmla="*/ 0 h 1271205"/>
              <a:gd name="connsiteX3" fmla="*/ 7972008 w 8183880"/>
              <a:gd name="connsiteY3" fmla="*/ 0 h 1271205"/>
              <a:gd name="connsiteX4" fmla="*/ 8121824 w 8183880"/>
              <a:gd name="connsiteY4" fmla="*/ 62056 h 1271205"/>
              <a:gd name="connsiteX5" fmla="*/ 8183880 w 8183880"/>
              <a:gd name="connsiteY5" fmla="*/ 211872 h 1271205"/>
              <a:gd name="connsiteX6" fmla="*/ 8183880 w 8183880"/>
              <a:gd name="connsiteY6" fmla="*/ 1059333 h 1271205"/>
              <a:gd name="connsiteX7" fmla="*/ 8121824 w 8183880"/>
              <a:gd name="connsiteY7" fmla="*/ 1209149 h 1271205"/>
              <a:gd name="connsiteX8" fmla="*/ 7972008 w 8183880"/>
              <a:gd name="connsiteY8" fmla="*/ 1271205 h 1271205"/>
              <a:gd name="connsiteX9" fmla="*/ 211872 w 8183880"/>
              <a:gd name="connsiteY9" fmla="*/ 1271205 h 1271205"/>
              <a:gd name="connsiteX10" fmla="*/ 62056 w 8183880"/>
              <a:gd name="connsiteY10" fmla="*/ 1209149 h 1271205"/>
              <a:gd name="connsiteX11" fmla="*/ 0 w 8183880"/>
              <a:gd name="connsiteY11" fmla="*/ 1059333 h 1271205"/>
              <a:gd name="connsiteX12" fmla="*/ 0 w 8183880"/>
              <a:gd name="connsiteY12" fmla="*/ 211872 h 1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1271205">
                <a:moveTo>
                  <a:pt x="0" y="211872"/>
                </a:moveTo>
                <a:cubicBezTo>
                  <a:pt x="0" y="155680"/>
                  <a:pt x="22322" y="101790"/>
                  <a:pt x="62056" y="62056"/>
                </a:cubicBezTo>
                <a:cubicBezTo>
                  <a:pt x="101790" y="22322"/>
                  <a:pt x="155680" y="0"/>
                  <a:pt x="211872" y="0"/>
                </a:cubicBezTo>
                <a:lnTo>
                  <a:pt x="7972008" y="0"/>
                </a:lnTo>
                <a:cubicBezTo>
                  <a:pt x="8028200" y="0"/>
                  <a:pt x="8082090" y="22322"/>
                  <a:pt x="8121824" y="62056"/>
                </a:cubicBezTo>
                <a:cubicBezTo>
                  <a:pt x="8161558" y="101790"/>
                  <a:pt x="8183880" y="155680"/>
                  <a:pt x="8183880" y="211872"/>
                </a:cubicBezTo>
                <a:lnTo>
                  <a:pt x="8183880" y="1059333"/>
                </a:lnTo>
                <a:cubicBezTo>
                  <a:pt x="8183880" y="1115525"/>
                  <a:pt x="8161558" y="1169415"/>
                  <a:pt x="8121824" y="1209149"/>
                </a:cubicBezTo>
                <a:cubicBezTo>
                  <a:pt x="8082090" y="1248883"/>
                  <a:pt x="8028200" y="1271205"/>
                  <a:pt x="7972008" y="1271205"/>
                </a:cubicBezTo>
                <a:lnTo>
                  <a:pt x="211872" y="1271205"/>
                </a:lnTo>
                <a:cubicBezTo>
                  <a:pt x="155680" y="1271205"/>
                  <a:pt x="101790" y="1248883"/>
                  <a:pt x="62056" y="1209149"/>
                </a:cubicBezTo>
                <a:cubicBezTo>
                  <a:pt x="22322" y="1169415"/>
                  <a:pt x="0" y="1115525"/>
                  <a:pt x="0" y="1059333"/>
                </a:cubicBezTo>
                <a:lnTo>
                  <a:pt x="0" y="2118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985" tIns="263985" rIns="263985" bIns="263985" numCol="1" spcCol="1270" anchor="ctr" anchorCtr="0">
            <a:noAutofit/>
          </a:bodyPr>
          <a:lstStyle/>
          <a:p>
            <a:pPr lvl="0" algn="ctr" defTabSz="2355850" rtl="1">
              <a:lnSpc>
                <a:spcPct val="90000"/>
              </a:lnSpc>
              <a:spcBef>
                <a:spcPct val="0"/>
              </a:spcBef>
              <a:spcAft>
                <a:spcPct val="35000"/>
              </a:spcAft>
            </a:pPr>
            <a:r>
              <a:rPr lang="fa-IR" sz="5300" kern="1200" dirty="0" smtClean="0"/>
              <a:t>آزمون استرس</a:t>
            </a:r>
            <a:endParaRPr lang="fa-IR" sz="5300" kern="1200" dirty="0"/>
          </a:p>
        </p:txBody>
      </p:sp>
      <p:sp>
        <p:nvSpPr>
          <p:cNvPr id="9" name="Slide Number Placeholder 8"/>
          <p:cNvSpPr>
            <a:spLocks noGrp="1"/>
          </p:cNvSpPr>
          <p:nvPr>
            <p:ph type="sldNum" sz="quarter" idx="4"/>
          </p:nvPr>
        </p:nvSpPr>
        <p:spPr/>
        <p:txBody>
          <a:bodyPr/>
          <a:lstStyle/>
          <a:p>
            <a:pPr algn="ctr"/>
            <a:r>
              <a:rPr lang="en-US" smtClean="0"/>
              <a:t>www.iranfinance.net</a:t>
            </a:r>
          </a:p>
          <a:p>
            <a:pPr algn="ctr"/>
            <a:endParaRPr lang="fa-IR" sz="1600" dirty="0"/>
          </a:p>
        </p:txBody>
      </p:sp>
      <p:sp>
        <p:nvSpPr>
          <p:cNvPr id="10" name="Freeform 9"/>
          <p:cNvSpPr/>
          <p:nvPr/>
        </p:nvSpPr>
        <p:spPr>
          <a:xfrm>
            <a:off x="533400" y="2860025"/>
            <a:ext cx="8183880" cy="1271205"/>
          </a:xfrm>
          <a:custGeom>
            <a:avLst/>
            <a:gdLst>
              <a:gd name="connsiteX0" fmla="*/ 0 w 8183880"/>
              <a:gd name="connsiteY0" fmla="*/ 211872 h 1271205"/>
              <a:gd name="connsiteX1" fmla="*/ 62056 w 8183880"/>
              <a:gd name="connsiteY1" fmla="*/ 62056 h 1271205"/>
              <a:gd name="connsiteX2" fmla="*/ 211872 w 8183880"/>
              <a:gd name="connsiteY2" fmla="*/ 0 h 1271205"/>
              <a:gd name="connsiteX3" fmla="*/ 7972008 w 8183880"/>
              <a:gd name="connsiteY3" fmla="*/ 0 h 1271205"/>
              <a:gd name="connsiteX4" fmla="*/ 8121824 w 8183880"/>
              <a:gd name="connsiteY4" fmla="*/ 62056 h 1271205"/>
              <a:gd name="connsiteX5" fmla="*/ 8183880 w 8183880"/>
              <a:gd name="connsiteY5" fmla="*/ 211872 h 1271205"/>
              <a:gd name="connsiteX6" fmla="*/ 8183880 w 8183880"/>
              <a:gd name="connsiteY6" fmla="*/ 1059333 h 1271205"/>
              <a:gd name="connsiteX7" fmla="*/ 8121824 w 8183880"/>
              <a:gd name="connsiteY7" fmla="*/ 1209149 h 1271205"/>
              <a:gd name="connsiteX8" fmla="*/ 7972008 w 8183880"/>
              <a:gd name="connsiteY8" fmla="*/ 1271205 h 1271205"/>
              <a:gd name="connsiteX9" fmla="*/ 211872 w 8183880"/>
              <a:gd name="connsiteY9" fmla="*/ 1271205 h 1271205"/>
              <a:gd name="connsiteX10" fmla="*/ 62056 w 8183880"/>
              <a:gd name="connsiteY10" fmla="*/ 1209149 h 1271205"/>
              <a:gd name="connsiteX11" fmla="*/ 0 w 8183880"/>
              <a:gd name="connsiteY11" fmla="*/ 1059333 h 1271205"/>
              <a:gd name="connsiteX12" fmla="*/ 0 w 8183880"/>
              <a:gd name="connsiteY12" fmla="*/ 211872 h 1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1271205">
                <a:moveTo>
                  <a:pt x="0" y="211872"/>
                </a:moveTo>
                <a:cubicBezTo>
                  <a:pt x="0" y="155680"/>
                  <a:pt x="22322" y="101790"/>
                  <a:pt x="62056" y="62056"/>
                </a:cubicBezTo>
                <a:cubicBezTo>
                  <a:pt x="101790" y="22322"/>
                  <a:pt x="155680" y="0"/>
                  <a:pt x="211872" y="0"/>
                </a:cubicBezTo>
                <a:lnTo>
                  <a:pt x="7972008" y="0"/>
                </a:lnTo>
                <a:cubicBezTo>
                  <a:pt x="8028200" y="0"/>
                  <a:pt x="8082090" y="22322"/>
                  <a:pt x="8121824" y="62056"/>
                </a:cubicBezTo>
                <a:cubicBezTo>
                  <a:pt x="8161558" y="101790"/>
                  <a:pt x="8183880" y="155680"/>
                  <a:pt x="8183880" y="211872"/>
                </a:cubicBezTo>
                <a:lnTo>
                  <a:pt x="8183880" y="1059333"/>
                </a:lnTo>
                <a:cubicBezTo>
                  <a:pt x="8183880" y="1115525"/>
                  <a:pt x="8161558" y="1169415"/>
                  <a:pt x="8121824" y="1209149"/>
                </a:cubicBezTo>
                <a:cubicBezTo>
                  <a:pt x="8082090" y="1248883"/>
                  <a:pt x="8028200" y="1271205"/>
                  <a:pt x="7972008" y="1271205"/>
                </a:cubicBezTo>
                <a:lnTo>
                  <a:pt x="211872" y="1271205"/>
                </a:lnTo>
                <a:cubicBezTo>
                  <a:pt x="155680" y="1271205"/>
                  <a:pt x="101790" y="1248883"/>
                  <a:pt x="62056" y="1209149"/>
                </a:cubicBezTo>
                <a:cubicBezTo>
                  <a:pt x="22322" y="1169415"/>
                  <a:pt x="0" y="1115525"/>
                  <a:pt x="0" y="1059333"/>
                </a:cubicBezTo>
                <a:lnTo>
                  <a:pt x="0" y="2118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985" tIns="263985" rIns="263985" bIns="263985" numCol="1" spcCol="1270" anchor="ctr" anchorCtr="0">
            <a:noAutofit/>
          </a:bodyPr>
          <a:lstStyle/>
          <a:p>
            <a:pPr lvl="0" algn="ctr" defTabSz="2355850" rtl="1">
              <a:lnSpc>
                <a:spcPct val="90000"/>
              </a:lnSpc>
              <a:spcBef>
                <a:spcPct val="0"/>
              </a:spcBef>
              <a:spcAft>
                <a:spcPct val="35000"/>
              </a:spcAft>
            </a:pPr>
            <a:r>
              <a:rPr lang="fa-IR" sz="5300" kern="1200" dirty="0" smtClean="0">
                <a:cs typeface="B Titr" pitchFamily="2" charset="-78"/>
              </a:rPr>
              <a:t>تحلیل سناریو</a:t>
            </a:r>
            <a:endParaRPr lang="fa-IR" sz="5300" kern="1200" dirty="0">
              <a:cs typeface="B Titr" pitchFamily="2" charset="-78"/>
            </a:endParaRPr>
          </a:p>
        </p:txBody>
      </p:sp>
      <p:sp>
        <p:nvSpPr>
          <p:cNvPr id="11" name="Freeform 10"/>
          <p:cNvSpPr/>
          <p:nvPr/>
        </p:nvSpPr>
        <p:spPr>
          <a:xfrm>
            <a:off x="533400" y="4283870"/>
            <a:ext cx="8183880" cy="1271205"/>
          </a:xfrm>
          <a:custGeom>
            <a:avLst/>
            <a:gdLst>
              <a:gd name="connsiteX0" fmla="*/ 0 w 8183880"/>
              <a:gd name="connsiteY0" fmla="*/ 211872 h 1271205"/>
              <a:gd name="connsiteX1" fmla="*/ 62056 w 8183880"/>
              <a:gd name="connsiteY1" fmla="*/ 62056 h 1271205"/>
              <a:gd name="connsiteX2" fmla="*/ 211872 w 8183880"/>
              <a:gd name="connsiteY2" fmla="*/ 0 h 1271205"/>
              <a:gd name="connsiteX3" fmla="*/ 7972008 w 8183880"/>
              <a:gd name="connsiteY3" fmla="*/ 0 h 1271205"/>
              <a:gd name="connsiteX4" fmla="*/ 8121824 w 8183880"/>
              <a:gd name="connsiteY4" fmla="*/ 62056 h 1271205"/>
              <a:gd name="connsiteX5" fmla="*/ 8183880 w 8183880"/>
              <a:gd name="connsiteY5" fmla="*/ 211872 h 1271205"/>
              <a:gd name="connsiteX6" fmla="*/ 8183880 w 8183880"/>
              <a:gd name="connsiteY6" fmla="*/ 1059333 h 1271205"/>
              <a:gd name="connsiteX7" fmla="*/ 8121824 w 8183880"/>
              <a:gd name="connsiteY7" fmla="*/ 1209149 h 1271205"/>
              <a:gd name="connsiteX8" fmla="*/ 7972008 w 8183880"/>
              <a:gd name="connsiteY8" fmla="*/ 1271205 h 1271205"/>
              <a:gd name="connsiteX9" fmla="*/ 211872 w 8183880"/>
              <a:gd name="connsiteY9" fmla="*/ 1271205 h 1271205"/>
              <a:gd name="connsiteX10" fmla="*/ 62056 w 8183880"/>
              <a:gd name="connsiteY10" fmla="*/ 1209149 h 1271205"/>
              <a:gd name="connsiteX11" fmla="*/ 0 w 8183880"/>
              <a:gd name="connsiteY11" fmla="*/ 1059333 h 1271205"/>
              <a:gd name="connsiteX12" fmla="*/ 0 w 8183880"/>
              <a:gd name="connsiteY12" fmla="*/ 211872 h 1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1271205">
                <a:moveTo>
                  <a:pt x="0" y="211872"/>
                </a:moveTo>
                <a:cubicBezTo>
                  <a:pt x="0" y="155680"/>
                  <a:pt x="22322" y="101790"/>
                  <a:pt x="62056" y="62056"/>
                </a:cubicBezTo>
                <a:cubicBezTo>
                  <a:pt x="101790" y="22322"/>
                  <a:pt x="155680" y="0"/>
                  <a:pt x="211872" y="0"/>
                </a:cubicBezTo>
                <a:lnTo>
                  <a:pt x="7972008" y="0"/>
                </a:lnTo>
                <a:cubicBezTo>
                  <a:pt x="8028200" y="0"/>
                  <a:pt x="8082090" y="22322"/>
                  <a:pt x="8121824" y="62056"/>
                </a:cubicBezTo>
                <a:cubicBezTo>
                  <a:pt x="8161558" y="101790"/>
                  <a:pt x="8183880" y="155680"/>
                  <a:pt x="8183880" y="211872"/>
                </a:cubicBezTo>
                <a:lnTo>
                  <a:pt x="8183880" y="1059333"/>
                </a:lnTo>
                <a:cubicBezTo>
                  <a:pt x="8183880" y="1115525"/>
                  <a:pt x="8161558" y="1169415"/>
                  <a:pt x="8121824" y="1209149"/>
                </a:cubicBezTo>
                <a:cubicBezTo>
                  <a:pt x="8082090" y="1248883"/>
                  <a:pt x="8028200" y="1271205"/>
                  <a:pt x="7972008" y="1271205"/>
                </a:cubicBezTo>
                <a:lnTo>
                  <a:pt x="211872" y="1271205"/>
                </a:lnTo>
                <a:cubicBezTo>
                  <a:pt x="155680" y="1271205"/>
                  <a:pt x="101790" y="1248883"/>
                  <a:pt x="62056" y="1209149"/>
                </a:cubicBezTo>
                <a:cubicBezTo>
                  <a:pt x="22322" y="1169415"/>
                  <a:pt x="0" y="1115525"/>
                  <a:pt x="0" y="1059333"/>
                </a:cubicBezTo>
                <a:lnTo>
                  <a:pt x="0" y="2118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985" tIns="263985" rIns="263985" bIns="263985" numCol="1" spcCol="1270" anchor="ctr" anchorCtr="0">
            <a:noAutofit/>
          </a:bodyPr>
          <a:lstStyle/>
          <a:p>
            <a:pPr lvl="0" algn="ctr" defTabSz="2355850" rtl="1">
              <a:lnSpc>
                <a:spcPct val="90000"/>
              </a:lnSpc>
              <a:spcBef>
                <a:spcPct val="0"/>
              </a:spcBef>
              <a:spcAft>
                <a:spcPct val="35000"/>
              </a:spcAft>
            </a:pPr>
            <a:r>
              <a:rPr lang="fa-IR" sz="5300" kern="1200" dirty="0" smtClean="0">
                <a:cs typeface="B Titr" pitchFamily="2" charset="-78"/>
              </a:rPr>
              <a:t>آزمون استرس</a:t>
            </a:r>
            <a:endParaRPr lang="fa-IR" sz="5300" kern="1200" dirty="0">
              <a:cs typeface="B Titr" pitchFamily="2" charset="-78"/>
            </a:endParaRPr>
          </a:p>
        </p:txBody>
      </p:sp>
    </p:spTree>
    <p:extLst>
      <p:ext uri="{BB962C8B-B14F-4D97-AF65-F5344CB8AC3E}">
        <p14:creationId xmlns:p14="http://schemas.microsoft.com/office/powerpoint/2010/main" val="28652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Bardiya" pitchFamily="2" charset="-78"/>
              </a:rPr>
              <a:t>ره‌آوردهای آزمون‌ استرس</a:t>
            </a:r>
            <a:endParaRPr lang="fa-IR" dirty="0">
              <a:cs typeface="B Bardiya" pitchFamily="2" charset="-78"/>
            </a:endParaRPr>
          </a:p>
        </p:txBody>
      </p:sp>
      <p:sp>
        <p:nvSpPr>
          <p:cNvPr id="6" name="Freeform 5"/>
          <p:cNvSpPr/>
          <p:nvPr/>
        </p:nvSpPr>
        <p:spPr>
          <a:xfrm>
            <a:off x="503238" y="3980438"/>
            <a:ext cx="8183562" cy="1658362"/>
          </a:xfrm>
          <a:custGeom>
            <a:avLst/>
            <a:gdLst>
              <a:gd name="connsiteX0" fmla="*/ 0 w 8183562"/>
              <a:gd name="connsiteY0" fmla="*/ 0 h 1658362"/>
              <a:gd name="connsiteX1" fmla="*/ 8183562 w 8183562"/>
              <a:gd name="connsiteY1" fmla="*/ 0 h 1658362"/>
              <a:gd name="connsiteX2" fmla="*/ 8183562 w 8183562"/>
              <a:gd name="connsiteY2" fmla="*/ 1658362 h 1658362"/>
              <a:gd name="connsiteX3" fmla="*/ 0 w 8183562"/>
              <a:gd name="connsiteY3" fmla="*/ 1658362 h 1658362"/>
              <a:gd name="connsiteX4" fmla="*/ 0 w 8183562"/>
              <a:gd name="connsiteY4" fmla="*/ 0 h 165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62" h="1658362">
                <a:moveTo>
                  <a:pt x="0" y="0"/>
                </a:moveTo>
                <a:lnTo>
                  <a:pt x="8183562" y="0"/>
                </a:lnTo>
                <a:lnTo>
                  <a:pt x="8183562" y="1658362"/>
                </a:lnTo>
                <a:lnTo>
                  <a:pt x="0" y="1658362"/>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fa-IR" sz="3900" kern="1200" dirty="0" smtClean="0">
                <a:cs typeface="B Titr" pitchFamily="2" charset="-78"/>
              </a:rPr>
              <a:t>شناسایی بحران‌های عملیاتی</a:t>
            </a:r>
            <a:endParaRPr lang="fa-IR" sz="3900" kern="1200" dirty="0">
              <a:cs typeface="B Titr" pitchFamily="2" charset="-78"/>
            </a:endParaRPr>
          </a:p>
        </p:txBody>
      </p:sp>
      <p:sp>
        <p:nvSpPr>
          <p:cNvPr id="7" name="Freeform 6"/>
          <p:cNvSpPr/>
          <p:nvPr/>
        </p:nvSpPr>
        <p:spPr>
          <a:xfrm rot="21600000">
            <a:off x="503238" y="1454751"/>
            <a:ext cx="8183562" cy="2550563"/>
          </a:xfrm>
          <a:custGeom>
            <a:avLst/>
            <a:gdLst>
              <a:gd name="connsiteX0" fmla="*/ 0 w 8183562"/>
              <a:gd name="connsiteY0" fmla="*/ 893283 h 2550561"/>
              <a:gd name="connsiteX1" fmla="*/ 3772961 w 8183562"/>
              <a:gd name="connsiteY1" fmla="*/ 893283 h 2550561"/>
              <a:gd name="connsiteX2" fmla="*/ 3772961 w 8183562"/>
              <a:gd name="connsiteY2" fmla="*/ 637640 h 2550561"/>
              <a:gd name="connsiteX3" fmla="*/ 3454141 w 8183562"/>
              <a:gd name="connsiteY3" fmla="*/ 637640 h 2550561"/>
              <a:gd name="connsiteX4" fmla="*/ 4091781 w 8183562"/>
              <a:gd name="connsiteY4" fmla="*/ 0 h 2550561"/>
              <a:gd name="connsiteX5" fmla="*/ 4729421 w 8183562"/>
              <a:gd name="connsiteY5" fmla="*/ 637640 h 2550561"/>
              <a:gd name="connsiteX6" fmla="*/ 4410601 w 8183562"/>
              <a:gd name="connsiteY6" fmla="*/ 637640 h 2550561"/>
              <a:gd name="connsiteX7" fmla="*/ 4410601 w 8183562"/>
              <a:gd name="connsiteY7" fmla="*/ 893283 h 2550561"/>
              <a:gd name="connsiteX8" fmla="*/ 8183562 w 8183562"/>
              <a:gd name="connsiteY8" fmla="*/ 893283 h 2550561"/>
              <a:gd name="connsiteX9" fmla="*/ 8183562 w 8183562"/>
              <a:gd name="connsiteY9" fmla="*/ 2550561 h 2550561"/>
              <a:gd name="connsiteX10" fmla="*/ 0 w 8183562"/>
              <a:gd name="connsiteY10" fmla="*/ 2550561 h 2550561"/>
              <a:gd name="connsiteX11" fmla="*/ 0 w 8183562"/>
              <a:gd name="connsiteY11" fmla="*/ 893283 h 255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562" h="2550561">
                <a:moveTo>
                  <a:pt x="8183562" y="1657278"/>
                </a:moveTo>
                <a:lnTo>
                  <a:pt x="4410601" y="1657278"/>
                </a:lnTo>
                <a:lnTo>
                  <a:pt x="4410601" y="1912921"/>
                </a:lnTo>
                <a:lnTo>
                  <a:pt x="4729421" y="1912921"/>
                </a:lnTo>
                <a:lnTo>
                  <a:pt x="4091781" y="2550560"/>
                </a:lnTo>
                <a:lnTo>
                  <a:pt x="3454141" y="1912921"/>
                </a:lnTo>
                <a:lnTo>
                  <a:pt x="3772961" y="1912921"/>
                </a:lnTo>
                <a:lnTo>
                  <a:pt x="3772961" y="1657278"/>
                </a:lnTo>
                <a:lnTo>
                  <a:pt x="0" y="1657278"/>
                </a:lnTo>
                <a:lnTo>
                  <a:pt x="0" y="1"/>
                </a:lnTo>
                <a:lnTo>
                  <a:pt x="8183562" y="1"/>
                </a:lnTo>
                <a:lnTo>
                  <a:pt x="8183562" y="165727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spcFirstLastPara="0" vert="horz" wrap="square" lIns="277368" tIns="277369" rIns="277368" bIns="1170651" numCol="1" spcCol="1270" anchor="ctr" anchorCtr="0">
            <a:noAutofit/>
          </a:bodyPr>
          <a:lstStyle/>
          <a:p>
            <a:pPr lvl="0" algn="ctr" defTabSz="1733550" rtl="1">
              <a:lnSpc>
                <a:spcPct val="90000"/>
              </a:lnSpc>
              <a:spcBef>
                <a:spcPct val="0"/>
              </a:spcBef>
              <a:spcAft>
                <a:spcPct val="35000"/>
              </a:spcAft>
            </a:pPr>
            <a:r>
              <a:rPr lang="fa-IR" sz="3900" kern="1200" dirty="0" smtClean="0">
                <a:cs typeface="B Titr" pitchFamily="2" charset="-78"/>
              </a:rPr>
              <a:t>احتساب همبستگی ریسک عملیاتی با سایر ریسک‌ها</a:t>
            </a:r>
            <a:endParaRPr lang="en-US" sz="3900" kern="1200" dirty="0">
              <a:cs typeface="B Titr" pitchFamily="2" charset="-78"/>
            </a:endParaRPr>
          </a:p>
        </p:txBody>
      </p:sp>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81832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par>
                          <p:cTn id="10" fill="hold">
                            <p:stCondLst>
                              <p:cond delay="500"/>
                            </p:stCondLst>
                            <p:childTnLst>
                              <p:par>
                                <p:cTn id="11" presetID="54" presetClass="entr" presetSubtype="0" accel="10000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ppt_w*0.05"/>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anim calcmode="lin" valueType="num">
                                      <p:cBhvr>
                                        <p:cTn id="15" dur="500" fill="hold"/>
                                        <p:tgtEl>
                                          <p:spTgt spid="6"/>
                                        </p:tgtEl>
                                        <p:attrNameLst>
                                          <p:attrName>ppt_x</p:attrName>
                                        </p:attrNameLst>
                                      </p:cBhvr>
                                      <p:tavLst>
                                        <p:tav tm="0">
                                          <p:val>
                                            <p:strVal val="#ppt_x-.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itchFamily="2" charset="-78"/>
              </a:rPr>
              <a:t>نواحی ریسک عملیاتی</a:t>
            </a:r>
            <a:endParaRPr lang="fa-IR" dirty="0">
              <a:cs typeface="B Bardiya" pitchFamily="2" charset="-78"/>
            </a:endParaRPr>
          </a:p>
        </p:txBody>
      </p:sp>
      <p:sp>
        <p:nvSpPr>
          <p:cNvPr id="6" name="Right Arrow 5"/>
          <p:cNvSpPr/>
          <p:nvPr/>
        </p:nvSpPr>
        <p:spPr>
          <a:xfrm>
            <a:off x="1117005" y="1292225"/>
            <a:ext cx="6956027" cy="4956175"/>
          </a:xfrm>
          <a:prstGeom prst="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504655" y="2779077"/>
            <a:ext cx="1887544" cy="1982470"/>
          </a:xfrm>
          <a:custGeom>
            <a:avLst/>
            <a:gdLst>
              <a:gd name="connsiteX0" fmla="*/ 0 w 1887544"/>
              <a:gd name="connsiteY0" fmla="*/ 314597 h 1982470"/>
              <a:gd name="connsiteX1" fmla="*/ 92144 w 1887544"/>
              <a:gd name="connsiteY1" fmla="*/ 92143 h 1982470"/>
              <a:gd name="connsiteX2" fmla="*/ 314598 w 1887544"/>
              <a:gd name="connsiteY2" fmla="*/ 0 h 1982470"/>
              <a:gd name="connsiteX3" fmla="*/ 1572947 w 1887544"/>
              <a:gd name="connsiteY3" fmla="*/ 0 h 1982470"/>
              <a:gd name="connsiteX4" fmla="*/ 1795401 w 1887544"/>
              <a:gd name="connsiteY4" fmla="*/ 92144 h 1982470"/>
              <a:gd name="connsiteX5" fmla="*/ 1887544 w 1887544"/>
              <a:gd name="connsiteY5" fmla="*/ 314598 h 1982470"/>
              <a:gd name="connsiteX6" fmla="*/ 1887544 w 1887544"/>
              <a:gd name="connsiteY6" fmla="*/ 1667873 h 1982470"/>
              <a:gd name="connsiteX7" fmla="*/ 1795401 w 1887544"/>
              <a:gd name="connsiteY7" fmla="*/ 1890327 h 1982470"/>
              <a:gd name="connsiteX8" fmla="*/ 1572947 w 1887544"/>
              <a:gd name="connsiteY8" fmla="*/ 1982470 h 1982470"/>
              <a:gd name="connsiteX9" fmla="*/ 314597 w 1887544"/>
              <a:gd name="connsiteY9" fmla="*/ 1982470 h 1982470"/>
              <a:gd name="connsiteX10" fmla="*/ 92143 w 1887544"/>
              <a:gd name="connsiteY10" fmla="*/ 1890326 h 1982470"/>
              <a:gd name="connsiteX11" fmla="*/ 0 w 1887544"/>
              <a:gd name="connsiteY11" fmla="*/ 1667872 h 1982470"/>
              <a:gd name="connsiteX12" fmla="*/ 0 w 1887544"/>
              <a:gd name="connsiteY12" fmla="*/ 314597 h 19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7544" h="1982470">
                <a:moveTo>
                  <a:pt x="0" y="314597"/>
                </a:moveTo>
                <a:cubicBezTo>
                  <a:pt x="0" y="231161"/>
                  <a:pt x="33145" y="151142"/>
                  <a:pt x="92144" y="92143"/>
                </a:cubicBezTo>
                <a:cubicBezTo>
                  <a:pt x="151142" y="33145"/>
                  <a:pt x="231162" y="0"/>
                  <a:pt x="314598" y="0"/>
                </a:cubicBezTo>
                <a:lnTo>
                  <a:pt x="1572947" y="0"/>
                </a:lnTo>
                <a:cubicBezTo>
                  <a:pt x="1656383" y="0"/>
                  <a:pt x="1736402" y="33145"/>
                  <a:pt x="1795401" y="92144"/>
                </a:cubicBezTo>
                <a:cubicBezTo>
                  <a:pt x="1854399" y="151142"/>
                  <a:pt x="1887544" y="231162"/>
                  <a:pt x="1887544" y="314598"/>
                </a:cubicBezTo>
                <a:lnTo>
                  <a:pt x="1887544" y="1667873"/>
                </a:lnTo>
                <a:cubicBezTo>
                  <a:pt x="1887544" y="1751309"/>
                  <a:pt x="1854399" y="1831328"/>
                  <a:pt x="1795401" y="1890327"/>
                </a:cubicBezTo>
                <a:cubicBezTo>
                  <a:pt x="1736403" y="1949325"/>
                  <a:pt x="1656384" y="1982470"/>
                  <a:pt x="1572947" y="1982470"/>
                </a:cubicBezTo>
                <a:lnTo>
                  <a:pt x="314597" y="1982470"/>
                </a:lnTo>
                <a:cubicBezTo>
                  <a:pt x="231161" y="1982470"/>
                  <a:pt x="151142" y="1949325"/>
                  <a:pt x="92143" y="1890326"/>
                </a:cubicBezTo>
                <a:cubicBezTo>
                  <a:pt x="33145" y="1831328"/>
                  <a:pt x="0" y="1751308"/>
                  <a:pt x="0" y="1667872"/>
                </a:cubicBezTo>
                <a:lnTo>
                  <a:pt x="0" y="314597"/>
                </a:lnTo>
                <a:close/>
              </a:path>
            </a:pathLst>
          </a:custGeom>
          <a:scene3d>
            <a:camera prst="orthographicFront"/>
            <a:lightRig rig="threePt" dir="t">
              <a:rot lat="0" lon="0" rev="7500000"/>
            </a:lightRig>
          </a:scene3d>
          <a:sp3d prstMaterial="plastic">
            <a:bevelT w="127000" h="25400" prst="relaxedInset"/>
          </a:sp3d>
        </p:spPr>
        <p:style>
          <a:lnRef idx="0">
            <a:schemeClr val="accent4"/>
          </a:lnRef>
          <a:fillRef idx="3">
            <a:schemeClr val="accent4"/>
          </a:fillRef>
          <a:effectRef idx="3">
            <a:schemeClr val="accent4"/>
          </a:effectRef>
          <a:fontRef idx="minor">
            <a:schemeClr val="lt1"/>
          </a:fontRef>
        </p:style>
        <p:txBody>
          <a:bodyPr spcFirstLastPara="0" vert="horz" wrap="square" lIns="252162" tIns="252162" rIns="252162" bIns="252162" numCol="1" spcCol="1270" anchor="ctr" anchorCtr="0">
            <a:noAutofit/>
          </a:bodyPr>
          <a:lstStyle/>
          <a:p>
            <a:pPr lvl="0" algn="ctr" defTabSz="1866900" rtl="1">
              <a:lnSpc>
                <a:spcPct val="90000"/>
              </a:lnSpc>
              <a:spcBef>
                <a:spcPct val="0"/>
              </a:spcBef>
              <a:spcAft>
                <a:spcPct val="35000"/>
              </a:spcAft>
            </a:pPr>
            <a:r>
              <a:rPr lang="fa-IR" sz="4200" i="0" kern="1200" baseline="0" dirty="0" smtClean="0">
                <a:cs typeface="B Nazanin" pitchFamily="2" charset="-78"/>
              </a:rPr>
              <a:t>ناحیۀ  سبز</a:t>
            </a:r>
            <a:endParaRPr lang="fa-IR" sz="4200" i="0" kern="1200" dirty="0">
              <a:cs typeface="B Nazanin" pitchFamily="2" charset="-78"/>
            </a:endParaRPr>
          </a:p>
        </p:txBody>
      </p:sp>
      <p:sp>
        <p:nvSpPr>
          <p:cNvPr id="8" name="Freeform 7"/>
          <p:cNvSpPr/>
          <p:nvPr/>
        </p:nvSpPr>
        <p:spPr>
          <a:xfrm>
            <a:off x="2602382" y="2779077"/>
            <a:ext cx="1887544" cy="1982470"/>
          </a:xfrm>
          <a:custGeom>
            <a:avLst/>
            <a:gdLst>
              <a:gd name="connsiteX0" fmla="*/ 0 w 1887544"/>
              <a:gd name="connsiteY0" fmla="*/ 314597 h 1982470"/>
              <a:gd name="connsiteX1" fmla="*/ 92144 w 1887544"/>
              <a:gd name="connsiteY1" fmla="*/ 92143 h 1982470"/>
              <a:gd name="connsiteX2" fmla="*/ 314598 w 1887544"/>
              <a:gd name="connsiteY2" fmla="*/ 0 h 1982470"/>
              <a:gd name="connsiteX3" fmla="*/ 1572947 w 1887544"/>
              <a:gd name="connsiteY3" fmla="*/ 0 h 1982470"/>
              <a:gd name="connsiteX4" fmla="*/ 1795401 w 1887544"/>
              <a:gd name="connsiteY4" fmla="*/ 92144 h 1982470"/>
              <a:gd name="connsiteX5" fmla="*/ 1887544 w 1887544"/>
              <a:gd name="connsiteY5" fmla="*/ 314598 h 1982470"/>
              <a:gd name="connsiteX6" fmla="*/ 1887544 w 1887544"/>
              <a:gd name="connsiteY6" fmla="*/ 1667873 h 1982470"/>
              <a:gd name="connsiteX7" fmla="*/ 1795401 w 1887544"/>
              <a:gd name="connsiteY7" fmla="*/ 1890327 h 1982470"/>
              <a:gd name="connsiteX8" fmla="*/ 1572947 w 1887544"/>
              <a:gd name="connsiteY8" fmla="*/ 1982470 h 1982470"/>
              <a:gd name="connsiteX9" fmla="*/ 314597 w 1887544"/>
              <a:gd name="connsiteY9" fmla="*/ 1982470 h 1982470"/>
              <a:gd name="connsiteX10" fmla="*/ 92143 w 1887544"/>
              <a:gd name="connsiteY10" fmla="*/ 1890326 h 1982470"/>
              <a:gd name="connsiteX11" fmla="*/ 0 w 1887544"/>
              <a:gd name="connsiteY11" fmla="*/ 1667872 h 1982470"/>
              <a:gd name="connsiteX12" fmla="*/ 0 w 1887544"/>
              <a:gd name="connsiteY12" fmla="*/ 314597 h 19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7544" h="1982470">
                <a:moveTo>
                  <a:pt x="0" y="314597"/>
                </a:moveTo>
                <a:cubicBezTo>
                  <a:pt x="0" y="231161"/>
                  <a:pt x="33145" y="151142"/>
                  <a:pt x="92144" y="92143"/>
                </a:cubicBezTo>
                <a:cubicBezTo>
                  <a:pt x="151142" y="33145"/>
                  <a:pt x="231162" y="0"/>
                  <a:pt x="314598" y="0"/>
                </a:cubicBezTo>
                <a:lnTo>
                  <a:pt x="1572947" y="0"/>
                </a:lnTo>
                <a:cubicBezTo>
                  <a:pt x="1656383" y="0"/>
                  <a:pt x="1736402" y="33145"/>
                  <a:pt x="1795401" y="92144"/>
                </a:cubicBezTo>
                <a:cubicBezTo>
                  <a:pt x="1854399" y="151142"/>
                  <a:pt x="1887544" y="231162"/>
                  <a:pt x="1887544" y="314598"/>
                </a:cubicBezTo>
                <a:lnTo>
                  <a:pt x="1887544" y="1667873"/>
                </a:lnTo>
                <a:cubicBezTo>
                  <a:pt x="1887544" y="1751309"/>
                  <a:pt x="1854399" y="1831328"/>
                  <a:pt x="1795401" y="1890327"/>
                </a:cubicBezTo>
                <a:cubicBezTo>
                  <a:pt x="1736403" y="1949325"/>
                  <a:pt x="1656384" y="1982470"/>
                  <a:pt x="1572947" y="1982470"/>
                </a:cubicBezTo>
                <a:lnTo>
                  <a:pt x="314597" y="1982470"/>
                </a:lnTo>
                <a:cubicBezTo>
                  <a:pt x="231161" y="1982470"/>
                  <a:pt x="151142" y="1949325"/>
                  <a:pt x="92143" y="1890326"/>
                </a:cubicBezTo>
                <a:cubicBezTo>
                  <a:pt x="33145" y="1831328"/>
                  <a:pt x="0" y="1751308"/>
                  <a:pt x="0" y="1667872"/>
                </a:cubicBezTo>
                <a:lnTo>
                  <a:pt x="0" y="314597"/>
                </a:lnTo>
                <a:close/>
              </a:path>
            </a:pathLst>
          </a:custGeom>
          <a:solidFill>
            <a:schemeClr val="bg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52162" tIns="252162" rIns="252162" bIns="252162" numCol="1" spcCol="1270" anchor="ctr" anchorCtr="0">
            <a:noAutofit/>
          </a:bodyPr>
          <a:lstStyle/>
          <a:p>
            <a:pPr lvl="0" algn="ctr" defTabSz="1866900" rtl="1">
              <a:lnSpc>
                <a:spcPct val="90000"/>
              </a:lnSpc>
              <a:spcBef>
                <a:spcPct val="0"/>
              </a:spcBef>
              <a:spcAft>
                <a:spcPct val="35000"/>
              </a:spcAft>
            </a:pPr>
            <a:r>
              <a:rPr lang="fa-IR" sz="4200" i="0" kern="1200" baseline="0" dirty="0" smtClean="0">
                <a:solidFill>
                  <a:schemeClr val="tx1"/>
                </a:solidFill>
                <a:cs typeface="B Nazanin" pitchFamily="2" charset="-78"/>
              </a:rPr>
              <a:t>ناحیۀ سفید</a:t>
            </a:r>
            <a:endParaRPr lang="fa-IR" sz="4200" i="0" kern="1200" dirty="0">
              <a:solidFill>
                <a:schemeClr val="tx1"/>
              </a:solidFill>
              <a:cs typeface="B Nazanin" pitchFamily="2" charset="-78"/>
            </a:endParaRPr>
          </a:p>
        </p:txBody>
      </p:sp>
      <p:sp>
        <p:nvSpPr>
          <p:cNvPr id="9" name="Freeform 8"/>
          <p:cNvSpPr/>
          <p:nvPr/>
        </p:nvSpPr>
        <p:spPr>
          <a:xfrm>
            <a:off x="4700110" y="2779077"/>
            <a:ext cx="1887544" cy="1982470"/>
          </a:xfrm>
          <a:custGeom>
            <a:avLst/>
            <a:gdLst>
              <a:gd name="connsiteX0" fmla="*/ 0 w 1887544"/>
              <a:gd name="connsiteY0" fmla="*/ 314597 h 1982470"/>
              <a:gd name="connsiteX1" fmla="*/ 92144 w 1887544"/>
              <a:gd name="connsiteY1" fmla="*/ 92143 h 1982470"/>
              <a:gd name="connsiteX2" fmla="*/ 314598 w 1887544"/>
              <a:gd name="connsiteY2" fmla="*/ 0 h 1982470"/>
              <a:gd name="connsiteX3" fmla="*/ 1572947 w 1887544"/>
              <a:gd name="connsiteY3" fmla="*/ 0 h 1982470"/>
              <a:gd name="connsiteX4" fmla="*/ 1795401 w 1887544"/>
              <a:gd name="connsiteY4" fmla="*/ 92144 h 1982470"/>
              <a:gd name="connsiteX5" fmla="*/ 1887544 w 1887544"/>
              <a:gd name="connsiteY5" fmla="*/ 314598 h 1982470"/>
              <a:gd name="connsiteX6" fmla="*/ 1887544 w 1887544"/>
              <a:gd name="connsiteY6" fmla="*/ 1667873 h 1982470"/>
              <a:gd name="connsiteX7" fmla="*/ 1795401 w 1887544"/>
              <a:gd name="connsiteY7" fmla="*/ 1890327 h 1982470"/>
              <a:gd name="connsiteX8" fmla="*/ 1572947 w 1887544"/>
              <a:gd name="connsiteY8" fmla="*/ 1982470 h 1982470"/>
              <a:gd name="connsiteX9" fmla="*/ 314597 w 1887544"/>
              <a:gd name="connsiteY9" fmla="*/ 1982470 h 1982470"/>
              <a:gd name="connsiteX10" fmla="*/ 92143 w 1887544"/>
              <a:gd name="connsiteY10" fmla="*/ 1890326 h 1982470"/>
              <a:gd name="connsiteX11" fmla="*/ 0 w 1887544"/>
              <a:gd name="connsiteY11" fmla="*/ 1667872 h 1982470"/>
              <a:gd name="connsiteX12" fmla="*/ 0 w 1887544"/>
              <a:gd name="connsiteY12" fmla="*/ 314597 h 19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7544" h="1982470">
                <a:moveTo>
                  <a:pt x="0" y="314597"/>
                </a:moveTo>
                <a:cubicBezTo>
                  <a:pt x="0" y="231161"/>
                  <a:pt x="33145" y="151142"/>
                  <a:pt x="92144" y="92143"/>
                </a:cubicBezTo>
                <a:cubicBezTo>
                  <a:pt x="151142" y="33145"/>
                  <a:pt x="231162" y="0"/>
                  <a:pt x="314598" y="0"/>
                </a:cubicBezTo>
                <a:lnTo>
                  <a:pt x="1572947" y="0"/>
                </a:lnTo>
                <a:cubicBezTo>
                  <a:pt x="1656383" y="0"/>
                  <a:pt x="1736402" y="33145"/>
                  <a:pt x="1795401" y="92144"/>
                </a:cubicBezTo>
                <a:cubicBezTo>
                  <a:pt x="1854399" y="151142"/>
                  <a:pt x="1887544" y="231162"/>
                  <a:pt x="1887544" y="314598"/>
                </a:cubicBezTo>
                <a:lnTo>
                  <a:pt x="1887544" y="1667873"/>
                </a:lnTo>
                <a:cubicBezTo>
                  <a:pt x="1887544" y="1751309"/>
                  <a:pt x="1854399" y="1831328"/>
                  <a:pt x="1795401" y="1890327"/>
                </a:cubicBezTo>
                <a:cubicBezTo>
                  <a:pt x="1736403" y="1949325"/>
                  <a:pt x="1656384" y="1982470"/>
                  <a:pt x="1572947" y="1982470"/>
                </a:cubicBezTo>
                <a:lnTo>
                  <a:pt x="314597" y="1982470"/>
                </a:lnTo>
                <a:cubicBezTo>
                  <a:pt x="231161" y="1982470"/>
                  <a:pt x="151142" y="1949325"/>
                  <a:pt x="92143" y="1890326"/>
                </a:cubicBezTo>
                <a:cubicBezTo>
                  <a:pt x="33145" y="1831328"/>
                  <a:pt x="0" y="1751308"/>
                  <a:pt x="0" y="1667872"/>
                </a:cubicBezTo>
                <a:lnTo>
                  <a:pt x="0" y="314597"/>
                </a:lnTo>
                <a:close/>
              </a:path>
            </a:pathLst>
          </a:custGeom>
          <a:solidFill>
            <a:srgbClr val="FFFF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52162" tIns="252162" rIns="252162" bIns="252162" numCol="1" spcCol="1270" anchor="ctr" anchorCtr="0">
            <a:noAutofit/>
          </a:bodyPr>
          <a:lstStyle/>
          <a:p>
            <a:pPr lvl="0" algn="ctr" defTabSz="1866900" rtl="1">
              <a:lnSpc>
                <a:spcPct val="90000"/>
              </a:lnSpc>
              <a:spcBef>
                <a:spcPct val="0"/>
              </a:spcBef>
              <a:spcAft>
                <a:spcPct val="35000"/>
              </a:spcAft>
            </a:pPr>
            <a:r>
              <a:rPr lang="fa-IR" sz="4200" i="0" kern="1200" baseline="0" dirty="0" smtClean="0">
                <a:solidFill>
                  <a:schemeClr val="tx1"/>
                </a:solidFill>
                <a:cs typeface="B Nazanin" pitchFamily="2" charset="-78"/>
              </a:rPr>
              <a:t>ناحیۀ   زرد</a:t>
            </a:r>
            <a:endParaRPr lang="fa-IR" sz="4200" i="0" kern="1200" dirty="0">
              <a:solidFill>
                <a:schemeClr val="tx1"/>
              </a:solidFill>
              <a:cs typeface="B Nazanin" pitchFamily="2" charset="-78"/>
            </a:endParaRPr>
          </a:p>
        </p:txBody>
      </p:sp>
      <p:sp>
        <p:nvSpPr>
          <p:cNvPr id="10" name="Freeform 9"/>
          <p:cNvSpPr/>
          <p:nvPr/>
        </p:nvSpPr>
        <p:spPr>
          <a:xfrm>
            <a:off x="6797838" y="2779077"/>
            <a:ext cx="1887544" cy="1982470"/>
          </a:xfrm>
          <a:custGeom>
            <a:avLst/>
            <a:gdLst>
              <a:gd name="connsiteX0" fmla="*/ 0 w 1887544"/>
              <a:gd name="connsiteY0" fmla="*/ 314597 h 1982470"/>
              <a:gd name="connsiteX1" fmla="*/ 92144 w 1887544"/>
              <a:gd name="connsiteY1" fmla="*/ 92143 h 1982470"/>
              <a:gd name="connsiteX2" fmla="*/ 314598 w 1887544"/>
              <a:gd name="connsiteY2" fmla="*/ 0 h 1982470"/>
              <a:gd name="connsiteX3" fmla="*/ 1572947 w 1887544"/>
              <a:gd name="connsiteY3" fmla="*/ 0 h 1982470"/>
              <a:gd name="connsiteX4" fmla="*/ 1795401 w 1887544"/>
              <a:gd name="connsiteY4" fmla="*/ 92144 h 1982470"/>
              <a:gd name="connsiteX5" fmla="*/ 1887544 w 1887544"/>
              <a:gd name="connsiteY5" fmla="*/ 314598 h 1982470"/>
              <a:gd name="connsiteX6" fmla="*/ 1887544 w 1887544"/>
              <a:gd name="connsiteY6" fmla="*/ 1667873 h 1982470"/>
              <a:gd name="connsiteX7" fmla="*/ 1795401 w 1887544"/>
              <a:gd name="connsiteY7" fmla="*/ 1890327 h 1982470"/>
              <a:gd name="connsiteX8" fmla="*/ 1572947 w 1887544"/>
              <a:gd name="connsiteY8" fmla="*/ 1982470 h 1982470"/>
              <a:gd name="connsiteX9" fmla="*/ 314597 w 1887544"/>
              <a:gd name="connsiteY9" fmla="*/ 1982470 h 1982470"/>
              <a:gd name="connsiteX10" fmla="*/ 92143 w 1887544"/>
              <a:gd name="connsiteY10" fmla="*/ 1890326 h 1982470"/>
              <a:gd name="connsiteX11" fmla="*/ 0 w 1887544"/>
              <a:gd name="connsiteY11" fmla="*/ 1667872 h 1982470"/>
              <a:gd name="connsiteX12" fmla="*/ 0 w 1887544"/>
              <a:gd name="connsiteY12" fmla="*/ 314597 h 19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7544" h="1982470">
                <a:moveTo>
                  <a:pt x="0" y="314597"/>
                </a:moveTo>
                <a:cubicBezTo>
                  <a:pt x="0" y="231161"/>
                  <a:pt x="33145" y="151142"/>
                  <a:pt x="92144" y="92143"/>
                </a:cubicBezTo>
                <a:cubicBezTo>
                  <a:pt x="151142" y="33145"/>
                  <a:pt x="231162" y="0"/>
                  <a:pt x="314598" y="0"/>
                </a:cubicBezTo>
                <a:lnTo>
                  <a:pt x="1572947" y="0"/>
                </a:lnTo>
                <a:cubicBezTo>
                  <a:pt x="1656383" y="0"/>
                  <a:pt x="1736402" y="33145"/>
                  <a:pt x="1795401" y="92144"/>
                </a:cubicBezTo>
                <a:cubicBezTo>
                  <a:pt x="1854399" y="151142"/>
                  <a:pt x="1887544" y="231162"/>
                  <a:pt x="1887544" y="314598"/>
                </a:cubicBezTo>
                <a:lnTo>
                  <a:pt x="1887544" y="1667873"/>
                </a:lnTo>
                <a:cubicBezTo>
                  <a:pt x="1887544" y="1751309"/>
                  <a:pt x="1854399" y="1831328"/>
                  <a:pt x="1795401" y="1890327"/>
                </a:cubicBezTo>
                <a:cubicBezTo>
                  <a:pt x="1736403" y="1949325"/>
                  <a:pt x="1656384" y="1982470"/>
                  <a:pt x="1572947" y="1982470"/>
                </a:cubicBezTo>
                <a:lnTo>
                  <a:pt x="314597" y="1982470"/>
                </a:lnTo>
                <a:cubicBezTo>
                  <a:pt x="231161" y="1982470"/>
                  <a:pt x="151142" y="1949325"/>
                  <a:pt x="92143" y="1890326"/>
                </a:cubicBezTo>
                <a:cubicBezTo>
                  <a:pt x="33145" y="1831328"/>
                  <a:pt x="0" y="1751308"/>
                  <a:pt x="0" y="1667872"/>
                </a:cubicBezTo>
                <a:lnTo>
                  <a:pt x="0" y="314597"/>
                </a:lnTo>
                <a:close/>
              </a:path>
            </a:pathLst>
          </a:custGeom>
          <a:scene3d>
            <a:camera prst="orthographicFront"/>
            <a:lightRig rig="threePt" dir="t">
              <a:rot lat="0" lon="0" rev="7500000"/>
            </a:lightRig>
          </a:scene3d>
          <a:sp3d prstMaterial="plastic">
            <a:bevelT w="127000" h="25400" prst="relaxedInset"/>
          </a:sp3d>
        </p:spPr>
        <p:style>
          <a:lnRef idx="0">
            <a:schemeClr val="accent2"/>
          </a:lnRef>
          <a:fillRef idx="3">
            <a:schemeClr val="accent2"/>
          </a:fillRef>
          <a:effectRef idx="3">
            <a:schemeClr val="accent2"/>
          </a:effectRef>
          <a:fontRef idx="minor">
            <a:schemeClr val="lt1"/>
          </a:fontRef>
        </p:style>
        <p:txBody>
          <a:bodyPr spcFirstLastPara="0" vert="horz" wrap="square" lIns="252162" tIns="252162" rIns="252162" bIns="252162" numCol="1" spcCol="1270" anchor="ctr" anchorCtr="0">
            <a:noAutofit/>
          </a:bodyPr>
          <a:lstStyle/>
          <a:p>
            <a:pPr lvl="0" algn="ctr" defTabSz="1866900" rtl="1">
              <a:lnSpc>
                <a:spcPct val="90000"/>
              </a:lnSpc>
              <a:spcBef>
                <a:spcPct val="0"/>
              </a:spcBef>
              <a:spcAft>
                <a:spcPct val="35000"/>
              </a:spcAft>
            </a:pPr>
            <a:r>
              <a:rPr lang="fa-IR" sz="4200" i="0" kern="1200" baseline="0" dirty="0" smtClean="0">
                <a:cs typeface="B Nazanin" pitchFamily="2" charset="-78"/>
              </a:rPr>
              <a:t>ناحیۀ قرمز</a:t>
            </a:r>
            <a:endParaRPr lang="fa-IR" sz="4200" i="0" kern="1200" baseline="0" dirty="0">
              <a:cs typeface="B Nazanin" pitchFamily="2" charset="-78"/>
            </a:endParaRPr>
          </a:p>
        </p:txBody>
      </p:sp>
      <p:sp>
        <p:nvSpPr>
          <p:cNvPr id="11" name="Slide Number Placeholder 10"/>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23021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20640"/>
            <a:ext cx="8183880" cy="1051560"/>
          </a:xfrm>
        </p:spPr>
        <p:txBody>
          <a:bodyPr>
            <a:normAutofit/>
          </a:bodyPr>
          <a:lstStyle/>
          <a:p>
            <a:pPr algn="ctr"/>
            <a:r>
              <a:rPr lang="fa-IR" dirty="0" smtClean="0">
                <a:cs typeface="B Bardiya" pitchFamily="2" charset="-78"/>
              </a:rPr>
              <a:t>فرآیند تحلیل علّی حوادث زیان‌بار</a:t>
            </a:r>
            <a:endParaRPr lang="fa-IR" dirty="0">
              <a:cs typeface="B Bardiya" pitchFamily="2" charset="-78"/>
            </a:endParaRPr>
          </a:p>
        </p:txBody>
      </p:sp>
      <p:sp>
        <p:nvSpPr>
          <p:cNvPr id="6" name="Circular Arrow 5"/>
          <p:cNvSpPr/>
          <p:nvPr/>
        </p:nvSpPr>
        <p:spPr>
          <a:xfrm>
            <a:off x="2296557" y="258645"/>
            <a:ext cx="4596604" cy="4596604"/>
          </a:xfrm>
          <a:prstGeom prst="circularArrow">
            <a:avLst>
              <a:gd name="adj1" fmla="val 5689"/>
              <a:gd name="adj2" fmla="val 340510"/>
              <a:gd name="adj3" fmla="val 12375746"/>
              <a:gd name="adj4" fmla="val 18302747"/>
              <a:gd name="adj5" fmla="val 5908"/>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2962479" y="531053"/>
            <a:ext cx="3264760" cy="1632380"/>
          </a:xfrm>
          <a:custGeom>
            <a:avLst/>
            <a:gdLst>
              <a:gd name="connsiteX0" fmla="*/ 0 w 3264760"/>
              <a:gd name="connsiteY0" fmla="*/ 272069 h 1632380"/>
              <a:gd name="connsiteX1" fmla="*/ 79687 w 3264760"/>
              <a:gd name="connsiteY1" fmla="*/ 79687 h 1632380"/>
              <a:gd name="connsiteX2" fmla="*/ 272069 w 3264760"/>
              <a:gd name="connsiteY2" fmla="*/ 0 h 1632380"/>
              <a:gd name="connsiteX3" fmla="*/ 2992691 w 3264760"/>
              <a:gd name="connsiteY3" fmla="*/ 0 h 1632380"/>
              <a:gd name="connsiteX4" fmla="*/ 3185073 w 3264760"/>
              <a:gd name="connsiteY4" fmla="*/ 79687 h 1632380"/>
              <a:gd name="connsiteX5" fmla="*/ 3264760 w 3264760"/>
              <a:gd name="connsiteY5" fmla="*/ 272069 h 1632380"/>
              <a:gd name="connsiteX6" fmla="*/ 3264760 w 3264760"/>
              <a:gd name="connsiteY6" fmla="*/ 1360311 h 1632380"/>
              <a:gd name="connsiteX7" fmla="*/ 3185073 w 3264760"/>
              <a:gd name="connsiteY7" fmla="*/ 1552693 h 1632380"/>
              <a:gd name="connsiteX8" fmla="*/ 2992691 w 3264760"/>
              <a:gd name="connsiteY8" fmla="*/ 1632380 h 1632380"/>
              <a:gd name="connsiteX9" fmla="*/ 272069 w 3264760"/>
              <a:gd name="connsiteY9" fmla="*/ 1632380 h 1632380"/>
              <a:gd name="connsiteX10" fmla="*/ 79687 w 3264760"/>
              <a:gd name="connsiteY10" fmla="*/ 1552693 h 1632380"/>
              <a:gd name="connsiteX11" fmla="*/ 0 w 3264760"/>
              <a:gd name="connsiteY11" fmla="*/ 1360311 h 1632380"/>
              <a:gd name="connsiteX12" fmla="*/ 0 w 3264760"/>
              <a:gd name="connsiteY12" fmla="*/ 272069 h 1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4760" h="1632380">
                <a:moveTo>
                  <a:pt x="0" y="272069"/>
                </a:moveTo>
                <a:cubicBezTo>
                  <a:pt x="0" y="199912"/>
                  <a:pt x="28665" y="130710"/>
                  <a:pt x="79687" y="79687"/>
                </a:cubicBezTo>
                <a:cubicBezTo>
                  <a:pt x="130710" y="28664"/>
                  <a:pt x="199912" y="0"/>
                  <a:pt x="272069" y="0"/>
                </a:cubicBezTo>
                <a:lnTo>
                  <a:pt x="2992691" y="0"/>
                </a:lnTo>
                <a:cubicBezTo>
                  <a:pt x="3064848" y="0"/>
                  <a:pt x="3134050" y="28665"/>
                  <a:pt x="3185073" y="79687"/>
                </a:cubicBezTo>
                <a:cubicBezTo>
                  <a:pt x="3236096" y="130710"/>
                  <a:pt x="3264760" y="199912"/>
                  <a:pt x="3264760" y="272069"/>
                </a:cubicBezTo>
                <a:lnTo>
                  <a:pt x="3264760" y="1360311"/>
                </a:lnTo>
                <a:cubicBezTo>
                  <a:pt x="3264760" y="1432468"/>
                  <a:pt x="3236096" y="1501670"/>
                  <a:pt x="3185073" y="1552693"/>
                </a:cubicBezTo>
                <a:cubicBezTo>
                  <a:pt x="3134050" y="1603716"/>
                  <a:pt x="3064848" y="1632380"/>
                  <a:pt x="2992691" y="1632380"/>
                </a:cubicBezTo>
                <a:lnTo>
                  <a:pt x="272069" y="1632380"/>
                </a:lnTo>
                <a:cubicBezTo>
                  <a:pt x="199912" y="1632380"/>
                  <a:pt x="130710" y="1603716"/>
                  <a:pt x="79687" y="1552693"/>
                </a:cubicBezTo>
                <a:cubicBezTo>
                  <a:pt x="28664" y="1501670"/>
                  <a:pt x="0" y="1432468"/>
                  <a:pt x="0" y="1360311"/>
                </a:cubicBezTo>
                <a:lnTo>
                  <a:pt x="0" y="27206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90176" tIns="190176" rIns="190176" bIns="190176" numCol="1" spcCol="1270" anchor="ctr" anchorCtr="0">
            <a:noAutofit/>
          </a:bodyPr>
          <a:lstStyle/>
          <a:p>
            <a:pPr lvl="0" algn="ctr" defTabSz="1289050" rtl="1">
              <a:lnSpc>
                <a:spcPct val="90000"/>
              </a:lnSpc>
              <a:spcBef>
                <a:spcPct val="0"/>
              </a:spcBef>
              <a:spcAft>
                <a:spcPct val="35000"/>
              </a:spcAft>
            </a:pPr>
            <a:r>
              <a:rPr lang="fa-IR" sz="2900" kern="1200" dirty="0" smtClean="0">
                <a:cs typeface="B Titr" pitchFamily="2" charset="-78"/>
              </a:rPr>
              <a:t>شناسایی شاخص‌های کلیدی عملکرد</a:t>
            </a:r>
            <a:endParaRPr lang="en-US" sz="2900" kern="1200" dirty="0">
              <a:cs typeface="B Titr" pitchFamily="2" charset="-78"/>
            </a:endParaRPr>
          </a:p>
        </p:txBody>
      </p:sp>
      <p:sp>
        <p:nvSpPr>
          <p:cNvPr id="8" name="Freeform 7"/>
          <p:cNvSpPr/>
          <p:nvPr/>
        </p:nvSpPr>
        <p:spPr>
          <a:xfrm>
            <a:off x="4704613" y="3548518"/>
            <a:ext cx="3264760" cy="1632380"/>
          </a:xfrm>
          <a:custGeom>
            <a:avLst/>
            <a:gdLst>
              <a:gd name="connsiteX0" fmla="*/ 0 w 3264760"/>
              <a:gd name="connsiteY0" fmla="*/ 272069 h 1632380"/>
              <a:gd name="connsiteX1" fmla="*/ 79687 w 3264760"/>
              <a:gd name="connsiteY1" fmla="*/ 79687 h 1632380"/>
              <a:gd name="connsiteX2" fmla="*/ 272069 w 3264760"/>
              <a:gd name="connsiteY2" fmla="*/ 0 h 1632380"/>
              <a:gd name="connsiteX3" fmla="*/ 2992691 w 3264760"/>
              <a:gd name="connsiteY3" fmla="*/ 0 h 1632380"/>
              <a:gd name="connsiteX4" fmla="*/ 3185073 w 3264760"/>
              <a:gd name="connsiteY4" fmla="*/ 79687 h 1632380"/>
              <a:gd name="connsiteX5" fmla="*/ 3264760 w 3264760"/>
              <a:gd name="connsiteY5" fmla="*/ 272069 h 1632380"/>
              <a:gd name="connsiteX6" fmla="*/ 3264760 w 3264760"/>
              <a:gd name="connsiteY6" fmla="*/ 1360311 h 1632380"/>
              <a:gd name="connsiteX7" fmla="*/ 3185073 w 3264760"/>
              <a:gd name="connsiteY7" fmla="*/ 1552693 h 1632380"/>
              <a:gd name="connsiteX8" fmla="*/ 2992691 w 3264760"/>
              <a:gd name="connsiteY8" fmla="*/ 1632380 h 1632380"/>
              <a:gd name="connsiteX9" fmla="*/ 272069 w 3264760"/>
              <a:gd name="connsiteY9" fmla="*/ 1632380 h 1632380"/>
              <a:gd name="connsiteX10" fmla="*/ 79687 w 3264760"/>
              <a:gd name="connsiteY10" fmla="*/ 1552693 h 1632380"/>
              <a:gd name="connsiteX11" fmla="*/ 0 w 3264760"/>
              <a:gd name="connsiteY11" fmla="*/ 1360311 h 1632380"/>
              <a:gd name="connsiteX12" fmla="*/ 0 w 3264760"/>
              <a:gd name="connsiteY12" fmla="*/ 272069 h 1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4760" h="1632380">
                <a:moveTo>
                  <a:pt x="0" y="272069"/>
                </a:moveTo>
                <a:cubicBezTo>
                  <a:pt x="0" y="199912"/>
                  <a:pt x="28665" y="130710"/>
                  <a:pt x="79687" y="79687"/>
                </a:cubicBezTo>
                <a:cubicBezTo>
                  <a:pt x="130710" y="28664"/>
                  <a:pt x="199912" y="0"/>
                  <a:pt x="272069" y="0"/>
                </a:cubicBezTo>
                <a:lnTo>
                  <a:pt x="2992691" y="0"/>
                </a:lnTo>
                <a:cubicBezTo>
                  <a:pt x="3064848" y="0"/>
                  <a:pt x="3134050" y="28665"/>
                  <a:pt x="3185073" y="79687"/>
                </a:cubicBezTo>
                <a:cubicBezTo>
                  <a:pt x="3236096" y="130710"/>
                  <a:pt x="3264760" y="199912"/>
                  <a:pt x="3264760" y="272069"/>
                </a:cubicBezTo>
                <a:lnTo>
                  <a:pt x="3264760" y="1360311"/>
                </a:lnTo>
                <a:cubicBezTo>
                  <a:pt x="3264760" y="1432468"/>
                  <a:pt x="3236096" y="1501670"/>
                  <a:pt x="3185073" y="1552693"/>
                </a:cubicBezTo>
                <a:cubicBezTo>
                  <a:pt x="3134050" y="1603716"/>
                  <a:pt x="3064848" y="1632380"/>
                  <a:pt x="2992691" y="1632380"/>
                </a:cubicBezTo>
                <a:lnTo>
                  <a:pt x="272069" y="1632380"/>
                </a:lnTo>
                <a:cubicBezTo>
                  <a:pt x="199912" y="1632380"/>
                  <a:pt x="130710" y="1603716"/>
                  <a:pt x="79687" y="1552693"/>
                </a:cubicBezTo>
                <a:cubicBezTo>
                  <a:pt x="28664" y="1501670"/>
                  <a:pt x="0" y="1432468"/>
                  <a:pt x="0" y="1360311"/>
                </a:cubicBezTo>
                <a:lnTo>
                  <a:pt x="0" y="27206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fontRef>
        </p:style>
        <p:txBody>
          <a:bodyPr spcFirstLastPara="0" vert="horz" wrap="square" lIns="190176" tIns="190176" rIns="190176" bIns="190176" numCol="1" spcCol="1270" anchor="ctr" anchorCtr="0">
            <a:noAutofit/>
          </a:bodyPr>
          <a:lstStyle/>
          <a:p>
            <a:pPr lvl="0" algn="ctr" defTabSz="1289050" rtl="1">
              <a:lnSpc>
                <a:spcPct val="90000"/>
              </a:lnSpc>
              <a:spcBef>
                <a:spcPct val="0"/>
              </a:spcBef>
              <a:spcAft>
                <a:spcPct val="35000"/>
              </a:spcAft>
            </a:pPr>
            <a:r>
              <a:rPr lang="fa-IR" sz="2900" kern="1200" dirty="0" smtClean="0">
                <a:cs typeface="B Titr" pitchFamily="2" charset="-78"/>
              </a:rPr>
              <a:t>شناسایی و ثبت حوادث زیان‌بار</a:t>
            </a:r>
            <a:endParaRPr lang="en-US" sz="2900" kern="1200" dirty="0">
              <a:cs typeface="B Titr" pitchFamily="2" charset="-78"/>
            </a:endParaRPr>
          </a:p>
        </p:txBody>
      </p:sp>
      <p:sp>
        <p:nvSpPr>
          <p:cNvPr id="9" name="Freeform 8"/>
          <p:cNvSpPr/>
          <p:nvPr/>
        </p:nvSpPr>
        <p:spPr>
          <a:xfrm>
            <a:off x="1220345" y="3548518"/>
            <a:ext cx="3264760" cy="1632380"/>
          </a:xfrm>
          <a:custGeom>
            <a:avLst/>
            <a:gdLst>
              <a:gd name="connsiteX0" fmla="*/ 0 w 3264760"/>
              <a:gd name="connsiteY0" fmla="*/ 272069 h 1632380"/>
              <a:gd name="connsiteX1" fmla="*/ 79687 w 3264760"/>
              <a:gd name="connsiteY1" fmla="*/ 79687 h 1632380"/>
              <a:gd name="connsiteX2" fmla="*/ 272069 w 3264760"/>
              <a:gd name="connsiteY2" fmla="*/ 0 h 1632380"/>
              <a:gd name="connsiteX3" fmla="*/ 2992691 w 3264760"/>
              <a:gd name="connsiteY3" fmla="*/ 0 h 1632380"/>
              <a:gd name="connsiteX4" fmla="*/ 3185073 w 3264760"/>
              <a:gd name="connsiteY4" fmla="*/ 79687 h 1632380"/>
              <a:gd name="connsiteX5" fmla="*/ 3264760 w 3264760"/>
              <a:gd name="connsiteY5" fmla="*/ 272069 h 1632380"/>
              <a:gd name="connsiteX6" fmla="*/ 3264760 w 3264760"/>
              <a:gd name="connsiteY6" fmla="*/ 1360311 h 1632380"/>
              <a:gd name="connsiteX7" fmla="*/ 3185073 w 3264760"/>
              <a:gd name="connsiteY7" fmla="*/ 1552693 h 1632380"/>
              <a:gd name="connsiteX8" fmla="*/ 2992691 w 3264760"/>
              <a:gd name="connsiteY8" fmla="*/ 1632380 h 1632380"/>
              <a:gd name="connsiteX9" fmla="*/ 272069 w 3264760"/>
              <a:gd name="connsiteY9" fmla="*/ 1632380 h 1632380"/>
              <a:gd name="connsiteX10" fmla="*/ 79687 w 3264760"/>
              <a:gd name="connsiteY10" fmla="*/ 1552693 h 1632380"/>
              <a:gd name="connsiteX11" fmla="*/ 0 w 3264760"/>
              <a:gd name="connsiteY11" fmla="*/ 1360311 h 1632380"/>
              <a:gd name="connsiteX12" fmla="*/ 0 w 3264760"/>
              <a:gd name="connsiteY12" fmla="*/ 272069 h 1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4760" h="1632380">
                <a:moveTo>
                  <a:pt x="0" y="272069"/>
                </a:moveTo>
                <a:cubicBezTo>
                  <a:pt x="0" y="199912"/>
                  <a:pt x="28665" y="130710"/>
                  <a:pt x="79687" y="79687"/>
                </a:cubicBezTo>
                <a:cubicBezTo>
                  <a:pt x="130710" y="28664"/>
                  <a:pt x="199912" y="0"/>
                  <a:pt x="272069" y="0"/>
                </a:cubicBezTo>
                <a:lnTo>
                  <a:pt x="2992691" y="0"/>
                </a:lnTo>
                <a:cubicBezTo>
                  <a:pt x="3064848" y="0"/>
                  <a:pt x="3134050" y="28665"/>
                  <a:pt x="3185073" y="79687"/>
                </a:cubicBezTo>
                <a:cubicBezTo>
                  <a:pt x="3236096" y="130710"/>
                  <a:pt x="3264760" y="199912"/>
                  <a:pt x="3264760" y="272069"/>
                </a:cubicBezTo>
                <a:lnTo>
                  <a:pt x="3264760" y="1360311"/>
                </a:lnTo>
                <a:cubicBezTo>
                  <a:pt x="3264760" y="1432468"/>
                  <a:pt x="3236096" y="1501670"/>
                  <a:pt x="3185073" y="1552693"/>
                </a:cubicBezTo>
                <a:cubicBezTo>
                  <a:pt x="3134050" y="1603716"/>
                  <a:pt x="3064848" y="1632380"/>
                  <a:pt x="2992691" y="1632380"/>
                </a:cubicBezTo>
                <a:lnTo>
                  <a:pt x="272069" y="1632380"/>
                </a:lnTo>
                <a:cubicBezTo>
                  <a:pt x="199912" y="1632380"/>
                  <a:pt x="130710" y="1603716"/>
                  <a:pt x="79687" y="1552693"/>
                </a:cubicBezTo>
                <a:cubicBezTo>
                  <a:pt x="28664" y="1501670"/>
                  <a:pt x="0" y="1432468"/>
                  <a:pt x="0" y="1360311"/>
                </a:cubicBezTo>
                <a:lnTo>
                  <a:pt x="0" y="27206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spcFirstLastPara="0" vert="horz" wrap="square" lIns="190176" tIns="190176" rIns="190176" bIns="190176" numCol="1" spcCol="1270" anchor="ctr" anchorCtr="0">
            <a:noAutofit/>
          </a:bodyPr>
          <a:lstStyle/>
          <a:p>
            <a:pPr lvl="0" algn="ctr" defTabSz="1289050" rtl="1">
              <a:lnSpc>
                <a:spcPct val="90000"/>
              </a:lnSpc>
              <a:spcBef>
                <a:spcPct val="0"/>
              </a:spcBef>
              <a:spcAft>
                <a:spcPct val="35000"/>
              </a:spcAft>
            </a:pPr>
            <a:r>
              <a:rPr lang="fa-IR" sz="2900" kern="1200" dirty="0" smtClean="0">
                <a:cs typeface="B Titr" pitchFamily="2" charset="-78"/>
              </a:rPr>
              <a:t>مدل‌سازی و تحلیل علّی ریسک عملیاتی</a:t>
            </a:r>
            <a:endParaRPr lang="en-US" sz="2900" kern="1200" dirty="0">
              <a:cs typeface="B Titr" pitchFamily="2" charset="-78"/>
            </a:endParaRPr>
          </a:p>
        </p:txBody>
      </p:sp>
      <p:sp>
        <p:nvSpPr>
          <p:cNvPr id="10" name="Slide Number Placeholder 9"/>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33872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دو نمونۀ تعامل ریسک اعتباری و ریسک بازار</a:t>
            </a:r>
            <a:endParaRPr lang="fa-IR" dirty="0"/>
          </a:p>
        </p:txBody>
      </p:sp>
      <p:graphicFrame>
        <p:nvGraphicFramePr>
          <p:cNvPr id="4" name="Content Placeholder 3"/>
          <p:cNvGraphicFramePr>
            <a:graphicFrameLocks noGrp="1"/>
          </p:cNvGraphicFramePr>
          <p:nvPr>
            <p:ph idx="1"/>
          </p:nvPr>
        </p:nvGraphicFramePr>
        <p:xfrm>
          <a:off x="533400" y="1447800"/>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17779622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96840"/>
            <a:ext cx="8183880" cy="1051560"/>
          </a:xfrm>
        </p:spPr>
        <p:txBody>
          <a:bodyPr>
            <a:normAutofit/>
          </a:bodyPr>
          <a:lstStyle/>
          <a:p>
            <a:pPr algn="ctr"/>
            <a:r>
              <a:rPr lang="fa-IR" dirty="0" smtClean="0">
                <a:cs typeface="B Bardiya" pitchFamily="2" charset="-78"/>
              </a:rPr>
              <a:t>گام‌های اولیه برای پیاده‌سازی</a:t>
            </a:r>
            <a:endParaRPr lang="fa-IR" dirty="0">
              <a:cs typeface="B Bardiya" pitchFamily="2" charset="-78"/>
            </a:endParaRPr>
          </a:p>
        </p:txBody>
      </p:sp>
      <p:sp>
        <p:nvSpPr>
          <p:cNvPr id="8" name="Freeform 7"/>
          <p:cNvSpPr/>
          <p:nvPr/>
        </p:nvSpPr>
        <p:spPr>
          <a:xfrm>
            <a:off x="502920" y="3965380"/>
            <a:ext cx="8183880" cy="751500"/>
          </a:xfrm>
          <a:custGeom>
            <a:avLst/>
            <a:gdLst>
              <a:gd name="connsiteX0" fmla="*/ 0 w 8183880"/>
              <a:gd name="connsiteY0" fmla="*/ 0 h 751500"/>
              <a:gd name="connsiteX1" fmla="*/ 8183880 w 8183880"/>
              <a:gd name="connsiteY1" fmla="*/ 0 h 751500"/>
              <a:gd name="connsiteX2" fmla="*/ 8183880 w 8183880"/>
              <a:gd name="connsiteY2" fmla="*/ 751500 h 751500"/>
              <a:gd name="connsiteX3" fmla="*/ 0 w 8183880"/>
              <a:gd name="connsiteY3" fmla="*/ 751500 h 751500"/>
              <a:gd name="connsiteX4" fmla="*/ 0 w 8183880"/>
              <a:gd name="connsiteY4" fmla="*/ 0 h 75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880" h="751500">
                <a:moveTo>
                  <a:pt x="0" y="0"/>
                </a:moveTo>
                <a:lnTo>
                  <a:pt x="8183880" y="0"/>
                </a:lnTo>
                <a:lnTo>
                  <a:pt x="8183880" y="751500"/>
                </a:lnTo>
                <a:lnTo>
                  <a:pt x="0" y="75150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fa-IR" sz="2600" kern="1200" dirty="0" smtClean="0">
                <a:cs typeface="B Titr" pitchFamily="2" charset="-78"/>
              </a:rPr>
              <a:t>ایجاد پایگاه دادگان</a:t>
            </a:r>
            <a:endParaRPr lang="en-US" sz="2600" kern="1200" dirty="0">
              <a:cs typeface="B Titr" pitchFamily="2" charset="-78"/>
            </a:endParaRPr>
          </a:p>
        </p:txBody>
      </p:sp>
      <p:sp>
        <p:nvSpPr>
          <p:cNvPr id="9" name="Freeform 8"/>
          <p:cNvSpPr/>
          <p:nvPr/>
        </p:nvSpPr>
        <p:spPr>
          <a:xfrm rot="21600000">
            <a:off x="502920" y="2820844"/>
            <a:ext cx="8183880" cy="1155808"/>
          </a:xfrm>
          <a:custGeom>
            <a:avLst/>
            <a:gdLst>
              <a:gd name="connsiteX0" fmla="*/ 0 w 8183880"/>
              <a:gd name="connsiteY0" fmla="*/ 404798 h 1155807"/>
              <a:gd name="connsiteX1" fmla="*/ 3947464 w 8183880"/>
              <a:gd name="connsiteY1" fmla="*/ 404798 h 1155807"/>
              <a:gd name="connsiteX2" fmla="*/ 3947464 w 8183880"/>
              <a:gd name="connsiteY2" fmla="*/ 288952 h 1155807"/>
              <a:gd name="connsiteX3" fmla="*/ 3802988 w 8183880"/>
              <a:gd name="connsiteY3" fmla="*/ 288952 h 1155807"/>
              <a:gd name="connsiteX4" fmla="*/ 4091940 w 8183880"/>
              <a:gd name="connsiteY4" fmla="*/ 0 h 1155807"/>
              <a:gd name="connsiteX5" fmla="*/ 4380892 w 8183880"/>
              <a:gd name="connsiteY5" fmla="*/ 288952 h 1155807"/>
              <a:gd name="connsiteX6" fmla="*/ 4236416 w 8183880"/>
              <a:gd name="connsiteY6" fmla="*/ 288952 h 1155807"/>
              <a:gd name="connsiteX7" fmla="*/ 4236416 w 8183880"/>
              <a:gd name="connsiteY7" fmla="*/ 404798 h 1155807"/>
              <a:gd name="connsiteX8" fmla="*/ 8183880 w 8183880"/>
              <a:gd name="connsiteY8" fmla="*/ 404798 h 1155807"/>
              <a:gd name="connsiteX9" fmla="*/ 8183880 w 8183880"/>
              <a:gd name="connsiteY9" fmla="*/ 1155807 h 1155807"/>
              <a:gd name="connsiteX10" fmla="*/ 0 w 8183880"/>
              <a:gd name="connsiteY10" fmla="*/ 1155807 h 1155807"/>
              <a:gd name="connsiteX11" fmla="*/ 0 w 8183880"/>
              <a:gd name="connsiteY11" fmla="*/ 404798 h 115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1155807">
                <a:moveTo>
                  <a:pt x="8183880" y="751009"/>
                </a:moveTo>
                <a:lnTo>
                  <a:pt x="4236416" y="751009"/>
                </a:lnTo>
                <a:lnTo>
                  <a:pt x="4236416" y="866855"/>
                </a:lnTo>
                <a:lnTo>
                  <a:pt x="4380892" y="866855"/>
                </a:lnTo>
                <a:lnTo>
                  <a:pt x="4091940" y="1155806"/>
                </a:lnTo>
                <a:lnTo>
                  <a:pt x="3802988" y="866855"/>
                </a:lnTo>
                <a:lnTo>
                  <a:pt x="3947464" y="866855"/>
                </a:lnTo>
                <a:lnTo>
                  <a:pt x="3947464" y="751009"/>
                </a:lnTo>
                <a:lnTo>
                  <a:pt x="0" y="751009"/>
                </a:lnTo>
                <a:lnTo>
                  <a:pt x="0" y="1"/>
                </a:lnTo>
                <a:lnTo>
                  <a:pt x="8183880" y="1"/>
                </a:lnTo>
                <a:lnTo>
                  <a:pt x="8183880" y="75100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4912" tIns="184913" rIns="184912" bIns="589710" numCol="1" spcCol="1270" anchor="ctr" anchorCtr="0">
            <a:noAutofit/>
          </a:bodyPr>
          <a:lstStyle/>
          <a:p>
            <a:pPr lvl="0" algn="ctr" defTabSz="1155700" rtl="1">
              <a:lnSpc>
                <a:spcPct val="90000"/>
              </a:lnSpc>
              <a:spcBef>
                <a:spcPct val="0"/>
              </a:spcBef>
              <a:spcAft>
                <a:spcPct val="35000"/>
              </a:spcAft>
            </a:pPr>
            <a:r>
              <a:rPr lang="fa-IR" sz="2600" kern="1200" dirty="0" smtClean="0">
                <a:cs typeface="B Titr" pitchFamily="2" charset="-78"/>
              </a:rPr>
              <a:t>طراحی فرآیند شناسایی و ثبت حوادث زیان‌بار</a:t>
            </a:r>
            <a:endParaRPr lang="en-US" sz="2600" kern="1200" dirty="0">
              <a:cs typeface="B Titr" pitchFamily="2" charset="-78"/>
            </a:endParaRPr>
          </a:p>
        </p:txBody>
      </p:sp>
      <p:sp>
        <p:nvSpPr>
          <p:cNvPr id="10" name="Freeform 9"/>
          <p:cNvSpPr/>
          <p:nvPr/>
        </p:nvSpPr>
        <p:spPr>
          <a:xfrm rot="21600000">
            <a:off x="502920" y="1676309"/>
            <a:ext cx="8183880" cy="1155809"/>
          </a:xfrm>
          <a:custGeom>
            <a:avLst/>
            <a:gdLst>
              <a:gd name="connsiteX0" fmla="*/ 0 w 8183880"/>
              <a:gd name="connsiteY0" fmla="*/ 404798 h 1155807"/>
              <a:gd name="connsiteX1" fmla="*/ 3947464 w 8183880"/>
              <a:gd name="connsiteY1" fmla="*/ 404798 h 1155807"/>
              <a:gd name="connsiteX2" fmla="*/ 3947464 w 8183880"/>
              <a:gd name="connsiteY2" fmla="*/ 288952 h 1155807"/>
              <a:gd name="connsiteX3" fmla="*/ 3802988 w 8183880"/>
              <a:gd name="connsiteY3" fmla="*/ 288952 h 1155807"/>
              <a:gd name="connsiteX4" fmla="*/ 4091940 w 8183880"/>
              <a:gd name="connsiteY4" fmla="*/ 0 h 1155807"/>
              <a:gd name="connsiteX5" fmla="*/ 4380892 w 8183880"/>
              <a:gd name="connsiteY5" fmla="*/ 288952 h 1155807"/>
              <a:gd name="connsiteX6" fmla="*/ 4236416 w 8183880"/>
              <a:gd name="connsiteY6" fmla="*/ 288952 h 1155807"/>
              <a:gd name="connsiteX7" fmla="*/ 4236416 w 8183880"/>
              <a:gd name="connsiteY7" fmla="*/ 404798 h 1155807"/>
              <a:gd name="connsiteX8" fmla="*/ 8183880 w 8183880"/>
              <a:gd name="connsiteY8" fmla="*/ 404798 h 1155807"/>
              <a:gd name="connsiteX9" fmla="*/ 8183880 w 8183880"/>
              <a:gd name="connsiteY9" fmla="*/ 1155807 h 1155807"/>
              <a:gd name="connsiteX10" fmla="*/ 0 w 8183880"/>
              <a:gd name="connsiteY10" fmla="*/ 1155807 h 1155807"/>
              <a:gd name="connsiteX11" fmla="*/ 0 w 8183880"/>
              <a:gd name="connsiteY11" fmla="*/ 404798 h 115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1155807">
                <a:moveTo>
                  <a:pt x="8183880" y="751009"/>
                </a:moveTo>
                <a:lnTo>
                  <a:pt x="4236416" y="751009"/>
                </a:lnTo>
                <a:lnTo>
                  <a:pt x="4236416" y="866855"/>
                </a:lnTo>
                <a:lnTo>
                  <a:pt x="4380892" y="866855"/>
                </a:lnTo>
                <a:lnTo>
                  <a:pt x="4091940" y="1155806"/>
                </a:lnTo>
                <a:lnTo>
                  <a:pt x="3802988" y="866855"/>
                </a:lnTo>
                <a:lnTo>
                  <a:pt x="3947464" y="866855"/>
                </a:lnTo>
                <a:lnTo>
                  <a:pt x="3947464" y="751009"/>
                </a:lnTo>
                <a:lnTo>
                  <a:pt x="0" y="751009"/>
                </a:lnTo>
                <a:lnTo>
                  <a:pt x="0" y="1"/>
                </a:lnTo>
                <a:lnTo>
                  <a:pt x="8183880" y="1"/>
                </a:lnTo>
                <a:lnTo>
                  <a:pt x="8183880" y="75100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84911" tIns="184913" rIns="184912" bIns="589711" numCol="1" spcCol="1270" anchor="ctr" anchorCtr="0">
            <a:noAutofit/>
          </a:bodyPr>
          <a:lstStyle/>
          <a:p>
            <a:pPr lvl="0" algn="ctr" defTabSz="1155700" rtl="1">
              <a:lnSpc>
                <a:spcPct val="90000"/>
              </a:lnSpc>
              <a:spcBef>
                <a:spcPct val="0"/>
              </a:spcBef>
              <a:spcAft>
                <a:spcPct val="35000"/>
              </a:spcAft>
            </a:pPr>
            <a:r>
              <a:rPr lang="fa-IR" sz="2600" kern="1200" dirty="0" smtClean="0">
                <a:cs typeface="B Titr" pitchFamily="2" charset="-78"/>
              </a:rPr>
              <a:t>تعیین مهم‌ترین حوادث زیان‌بار عملیاتی</a:t>
            </a:r>
            <a:endParaRPr lang="en-US" sz="2600" kern="1200" dirty="0">
              <a:cs typeface="B Titr" pitchFamily="2" charset="-78"/>
            </a:endParaRPr>
          </a:p>
        </p:txBody>
      </p:sp>
      <p:sp>
        <p:nvSpPr>
          <p:cNvPr id="11" name="Freeform 10"/>
          <p:cNvSpPr/>
          <p:nvPr/>
        </p:nvSpPr>
        <p:spPr>
          <a:xfrm rot="21600000">
            <a:off x="502920" y="531774"/>
            <a:ext cx="8183880" cy="1155809"/>
          </a:xfrm>
          <a:custGeom>
            <a:avLst/>
            <a:gdLst>
              <a:gd name="connsiteX0" fmla="*/ 0 w 8183880"/>
              <a:gd name="connsiteY0" fmla="*/ 404798 h 1155807"/>
              <a:gd name="connsiteX1" fmla="*/ 3947464 w 8183880"/>
              <a:gd name="connsiteY1" fmla="*/ 404798 h 1155807"/>
              <a:gd name="connsiteX2" fmla="*/ 3947464 w 8183880"/>
              <a:gd name="connsiteY2" fmla="*/ 288952 h 1155807"/>
              <a:gd name="connsiteX3" fmla="*/ 3802988 w 8183880"/>
              <a:gd name="connsiteY3" fmla="*/ 288952 h 1155807"/>
              <a:gd name="connsiteX4" fmla="*/ 4091940 w 8183880"/>
              <a:gd name="connsiteY4" fmla="*/ 0 h 1155807"/>
              <a:gd name="connsiteX5" fmla="*/ 4380892 w 8183880"/>
              <a:gd name="connsiteY5" fmla="*/ 288952 h 1155807"/>
              <a:gd name="connsiteX6" fmla="*/ 4236416 w 8183880"/>
              <a:gd name="connsiteY6" fmla="*/ 288952 h 1155807"/>
              <a:gd name="connsiteX7" fmla="*/ 4236416 w 8183880"/>
              <a:gd name="connsiteY7" fmla="*/ 404798 h 1155807"/>
              <a:gd name="connsiteX8" fmla="*/ 8183880 w 8183880"/>
              <a:gd name="connsiteY8" fmla="*/ 404798 h 1155807"/>
              <a:gd name="connsiteX9" fmla="*/ 8183880 w 8183880"/>
              <a:gd name="connsiteY9" fmla="*/ 1155807 h 1155807"/>
              <a:gd name="connsiteX10" fmla="*/ 0 w 8183880"/>
              <a:gd name="connsiteY10" fmla="*/ 1155807 h 1155807"/>
              <a:gd name="connsiteX11" fmla="*/ 0 w 8183880"/>
              <a:gd name="connsiteY11" fmla="*/ 404798 h 115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1155807">
                <a:moveTo>
                  <a:pt x="8183880" y="751009"/>
                </a:moveTo>
                <a:lnTo>
                  <a:pt x="4236416" y="751009"/>
                </a:lnTo>
                <a:lnTo>
                  <a:pt x="4236416" y="866855"/>
                </a:lnTo>
                <a:lnTo>
                  <a:pt x="4380892" y="866855"/>
                </a:lnTo>
                <a:lnTo>
                  <a:pt x="4091940" y="1155806"/>
                </a:lnTo>
                <a:lnTo>
                  <a:pt x="3802988" y="866855"/>
                </a:lnTo>
                <a:lnTo>
                  <a:pt x="3947464" y="866855"/>
                </a:lnTo>
                <a:lnTo>
                  <a:pt x="3947464" y="751009"/>
                </a:lnTo>
                <a:lnTo>
                  <a:pt x="0" y="751009"/>
                </a:lnTo>
                <a:lnTo>
                  <a:pt x="0" y="1"/>
                </a:lnTo>
                <a:lnTo>
                  <a:pt x="8183880" y="1"/>
                </a:lnTo>
                <a:lnTo>
                  <a:pt x="8183880" y="75100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4911" tIns="184912" rIns="184912" bIns="589711" numCol="1" spcCol="1270" anchor="ctr" anchorCtr="0">
            <a:noAutofit/>
          </a:bodyPr>
          <a:lstStyle/>
          <a:p>
            <a:pPr lvl="0" algn="ctr" defTabSz="1155700" rtl="1">
              <a:lnSpc>
                <a:spcPct val="90000"/>
              </a:lnSpc>
              <a:spcBef>
                <a:spcPct val="0"/>
              </a:spcBef>
              <a:spcAft>
                <a:spcPct val="35000"/>
              </a:spcAft>
            </a:pPr>
            <a:r>
              <a:rPr lang="fa-IR" sz="2600" kern="1200" dirty="0" smtClean="0">
                <a:cs typeface="B Titr" pitchFamily="2" charset="-78"/>
              </a:rPr>
              <a:t>شناسایی واحدها و خطوط کسب و کار</a:t>
            </a:r>
            <a:endParaRPr lang="fa-IR" sz="2600" kern="1200" dirty="0">
              <a:cs typeface="B Titr" pitchFamily="2" charset="-78"/>
            </a:endParaRPr>
          </a:p>
        </p:txBody>
      </p:sp>
      <p:sp>
        <p:nvSpPr>
          <p:cNvPr id="7" name="Slide Number Placeholder 6"/>
          <p:cNvSpPr>
            <a:spLocks noGrp="1"/>
          </p:cNvSpPr>
          <p:nvPr>
            <p:ph type="sldNum" sz="quarter" idx="4"/>
          </p:nvPr>
        </p:nvSpPr>
        <p:spPr/>
        <p:txBody>
          <a:bodyPr/>
          <a:lstStyle/>
          <a:p>
            <a:pPr algn="ctr"/>
            <a:r>
              <a:rPr lang="en-US" smtClean="0"/>
              <a:t>www.iranfinance.net</a:t>
            </a:r>
          </a:p>
          <a:p>
            <a:pPr algn="ctr"/>
            <a:endParaRPr lang="fa-IR" sz="1600" dirty="0"/>
          </a:p>
        </p:txBody>
      </p:sp>
    </p:spTree>
    <p:extLst>
      <p:ext uri="{BB962C8B-B14F-4D97-AF65-F5344CB8AC3E}">
        <p14:creationId xmlns:p14="http://schemas.microsoft.com/office/powerpoint/2010/main" val="40209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4400" b="1" dirty="0" smtClean="0">
                <a:ln/>
                <a:solidFill>
                  <a:schemeClr val="accent3"/>
                </a:solidFill>
                <a:cs typeface="B Titr" pitchFamily="2" charset="-78"/>
              </a:rPr>
              <a:t>با تشکر</a:t>
            </a:r>
            <a:endParaRPr lang="en-US" sz="4400" b="1" dirty="0">
              <a:ln/>
              <a:solidFill>
                <a:schemeClr val="accent3"/>
              </a:solidFill>
              <a:cs typeface="B Titr" pitchFamily="2" charset="-78"/>
            </a:endParaRPr>
          </a:p>
        </p:txBody>
      </p:sp>
      <p:sp>
        <p:nvSpPr>
          <p:cNvPr id="4" name="Rectangle 3"/>
          <p:cNvSpPr/>
          <p:nvPr/>
        </p:nvSpPr>
        <p:spPr bwMode="auto">
          <a:xfrm>
            <a:off x="533400" y="152400"/>
            <a:ext cx="36576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 name="Slide Number Placeholder 4"/>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cstate="print"/>
          <a:srcRect/>
          <a:stretch>
            <a:fillRect/>
          </a:stretch>
        </p:blipFill>
        <p:spPr>
          <a:xfrm>
            <a:off x="914398" y="1295400"/>
            <a:ext cx="7239002" cy="4724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Title 5"/>
          <p:cNvSpPr>
            <a:spLocks noGrp="1"/>
          </p:cNvSpPr>
          <p:nvPr>
            <p:ph type="title"/>
          </p:nvPr>
        </p:nvSpPr>
        <p:spPr>
          <a:xfrm>
            <a:off x="609600" y="228600"/>
            <a:ext cx="7772400" cy="719137"/>
          </a:xfrm>
        </p:spPr>
        <p:txBody>
          <a:bodyPr/>
          <a:lstStyle/>
          <a:p>
            <a:r>
              <a:rPr lang="fa-IR" dirty="0"/>
              <a:t>اثر پشتاپشتی </a:t>
            </a:r>
            <a:endParaRPr lang="en-US" dirty="0"/>
          </a:p>
        </p:txBody>
      </p:sp>
      <p:sp>
        <p:nvSpPr>
          <p:cNvPr id="4" name="Slide Number Placeholder 3"/>
          <p:cNvSpPr>
            <a:spLocks noGrp="1"/>
          </p:cNvSpPr>
          <p:nvPr>
            <p:ph type="sldNum" sz="quarter" idx="4"/>
          </p:nvPr>
        </p:nvSpPr>
        <p:spPr/>
        <p:txBody>
          <a:bodyPr/>
          <a:lstStyle/>
          <a:p>
            <a:pPr algn="ctr"/>
            <a:r>
              <a:rPr lang="en-US" smtClean="0"/>
              <a:t>www.iranfinance.net</a:t>
            </a:r>
          </a:p>
          <a:p>
            <a:pPr algn="ctr"/>
            <a:endParaRPr lang="fa-I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LoyensLoef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yensLoef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oyensLoef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oyensLoef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oyensLoef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oyensLoef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oyensLoef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oyensLoef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oyensLoeff 8">
        <a:dk1>
          <a:srgbClr val="000000"/>
        </a:dk1>
        <a:lt1>
          <a:srgbClr val="FFFFFF"/>
        </a:lt1>
        <a:dk2>
          <a:srgbClr val="000000"/>
        </a:dk2>
        <a:lt2>
          <a:srgbClr val="B2B2B2"/>
        </a:lt2>
        <a:accent1>
          <a:srgbClr val="E7C000"/>
        </a:accent1>
        <a:accent2>
          <a:srgbClr val="111F63"/>
        </a:accent2>
        <a:accent3>
          <a:srgbClr val="FFFFFF"/>
        </a:accent3>
        <a:accent4>
          <a:srgbClr val="000000"/>
        </a:accent4>
        <a:accent5>
          <a:srgbClr val="F1DCAA"/>
        </a:accent5>
        <a:accent6>
          <a:srgbClr val="0E1B59"/>
        </a:accent6>
        <a:hlink>
          <a:srgbClr val="CC00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5260</TotalTime>
  <Words>2437</Words>
  <Application>Microsoft Office PowerPoint</Application>
  <PresentationFormat>On-screen Show (4:3)</PresentationFormat>
  <Paragraphs>787</Paragraphs>
  <Slides>81</Slides>
  <Notes>71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4" baseType="lpstr">
      <vt:lpstr>Theme1</vt:lpstr>
      <vt:lpstr>Equation</vt:lpstr>
      <vt:lpstr>Visio</vt:lpstr>
      <vt:lpstr>بسم الله الرحمن الرحیم</vt:lpstr>
      <vt:lpstr>مدیریت ریسک بانکی طبق استانداردهای کمیتة بال</vt:lpstr>
      <vt:lpstr>داستان مالی</vt:lpstr>
      <vt:lpstr>ریسک در مؤسسات مالی</vt:lpstr>
      <vt:lpstr>PowerPoint Presentation</vt:lpstr>
      <vt:lpstr>ریسک‌های اساسی مؤسسات مالی و از جمله بانك‌ها</vt:lpstr>
      <vt:lpstr>تعامل ریسک‌ها </vt:lpstr>
      <vt:lpstr>دو نمونۀ تعامل ریسک اعتباری و ریسک بازار</vt:lpstr>
      <vt:lpstr>اثر پشتاپشتی </vt:lpstr>
      <vt:lpstr>ريسك اعتباري</vt:lpstr>
      <vt:lpstr>علل قصور </vt:lpstr>
      <vt:lpstr>تعریف ریسک بازار</vt:lpstr>
      <vt:lpstr>لایه‌های ریسک بازار</vt:lpstr>
      <vt:lpstr>ابعاد ریسک نقدینگی</vt:lpstr>
      <vt:lpstr>وظایف اساسی مدیریت ریسک نقدینگی</vt:lpstr>
      <vt:lpstr>ریسک عملیاتی؟</vt:lpstr>
      <vt:lpstr>کمیتۀ بال- پیدایش</vt:lpstr>
      <vt:lpstr>محرک‌های مؤسسات مالی برای مدیریت ریسک</vt:lpstr>
      <vt:lpstr>بال I</vt:lpstr>
      <vt:lpstr> </vt:lpstr>
      <vt:lpstr>بال II</vt:lpstr>
      <vt:lpstr>مقام ناظر و قانون‌گذارن باید ریاضیات بدانند:</vt:lpstr>
      <vt:lpstr>درجۀ پیچیدگی مدل‌سازی ریسک‌های موردنظر کمیتۀ بال</vt:lpstr>
      <vt:lpstr>سرمایۀ ریسک</vt:lpstr>
      <vt:lpstr>PowerPoint Presentation</vt:lpstr>
      <vt:lpstr>نسبت کفایت سرمایه</vt:lpstr>
      <vt:lpstr>رویکردهای بال II در محاسبۀ سرمایۀ ریسک اعتباری</vt:lpstr>
      <vt:lpstr>رویکرد استاندارد‌شده</vt:lpstr>
      <vt:lpstr>بال در جستجوی مدل‌های دقیق‌تر </vt:lpstr>
      <vt:lpstr>نقش کمیتۀ بال در بحران 2007</vt:lpstr>
      <vt:lpstr>مفاهیم اساس ریسک اعتباری</vt:lpstr>
      <vt:lpstr>درجۀ تصادفی‌بودن متغیرها </vt:lpstr>
      <vt:lpstr>مدل عمومی ریسک اعتباری در سطح وام</vt:lpstr>
      <vt:lpstr>همبستگی PD و LGD</vt:lpstr>
      <vt:lpstr>مقایسۀ مؤلفه‌های ریسک</vt:lpstr>
      <vt:lpstr>تعریف نکول</vt:lpstr>
      <vt:lpstr>اجزای مبلغ در معرض نکول</vt:lpstr>
      <vt:lpstr>تخمین مبلغ در معرض نکول</vt:lpstr>
      <vt:lpstr>زیان مشروط بر نکول</vt:lpstr>
      <vt:lpstr>عوامل مؤثر بر نرخ بازیافت</vt:lpstr>
      <vt:lpstr>فرآیند محاسبۀ ارزش در‌معرض‌ریسک </vt:lpstr>
      <vt:lpstr>گام اول-مرحلۀ اول</vt:lpstr>
      <vt:lpstr>گام اول-مرحلۀ دوم</vt:lpstr>
      <vt:lpstr>گام دوم-مرحلۀ اول</vt:lpstr>
      <vt:lpstr>گام دوم-مرحلۀ دوم</vt:lpstr>
      <vt:lpstr>گام سوم</vt:lpstr>
      <vt:lpstr>مدل مارکویتز-گام اول</vt:lpstr>
      <vt:lpstr>مدل مارکویتز-گام دوم</vt:lpstr>
      <vt:lpstr>مدل مارکویتز-گام سوم (فرآیند انتقال)</vt:lpstr>
      <vt:lpstr>مدل تک‌عاملی</vt:lpstr>
      <vt:lpstr>مدل تک‌عاملی</vt:lpstr>
      <vt:lpstr>مدل تک‌عاملی</vt:lpstr>
      <vt:lpstr>رویکردهای پیش‌بینی نقدینگی</vt:lpstr>
      <vt:lpstr>انواع جریان نقد به لحاظ قابلیت پیش‌بینی </vt:lpstr>
      <vt:lpstr>صورت نقدینگی ساختاریافته</vt:lpstr>
      <vt:lpstr>مدل‌سازی جریان‌های نقدی برنامه‌ریزی‌نشده</vt:lpstr>
      <vt:lpstr>سنجه‌های ریسک نقدینگی</vt:lpstr>
      <vt:lpstr>احتساب جریان‌های نقد غیرمنتظره</vt:lpstr>
      <vt:lpstr>ره‌آوردهای آزمون‌های تکمیلی</vt:lpstr>
      <vt:lpstr>پس‌آزمایی مدل‌های ریسک نقدینگی</vt:lpstr>
      <vt:lpstr>چارچوب رویکرد پیش‌بینی جریان‌های نقد</vt:lpstr>
      <vt:lpstr>شاخص‌های نقدینگی</vt:lpstr>
      <vt:lpstr>تعیین حدود ریسک</vt:lpstr>
      <vt:lpstr>نواحی ریسک نقدینگی</vt:lpstr>
      <vt:lpstr>ره‌آوردهای پیاده‌سازی سیستم مدیریت ریسک نقدینگی</vt:lpstr>
      <vt:lpstr>ره‌آوردهای پیاده‌سازی سیستم مدیریت ریسک نقدینگی</vt:lpstr>
      <vt:lpstr>مقایسۀ ریسک‌ها</vt:lpstr>
      <vt:lpstr>گروه‌بندی حوادث زیان‌بار</vt:lpstr>
      <vt:lpstr>PowerPoint Presentation</vt:lpstr>
      <vt:lpstr>رویکرد استانداردشده</vt:lpstr>
      <vt:lpstr>رویکرد اندازه‌گیری داخلی</vt:lpstr>
      <vt:lpstr>رویکرد‌ اندازه‌گیری پیشرفته </vt:lpstr>
      <vt:lpstr>درهم پیچیدن توزیع شدت و فراوانی</vt:lpstr>
      <vt:lpstr>تجمیع توزیع‌ها</vt:lpstr>
      <vt:lpstr>توزیع زیان عملیاتی</vt:lpstr>
      <vt:lpstr>احتساب ریسک عوامل خارجی</vt:lpstr>
      <vt:lpstr>ره‌آوردهای آزمون‌ استرس</vt:lpstr>
      <vt:lpstr>نواحی ریسک عملیاتی</vt:lpstr>
      <vt:lpstr>فرآیند تحلیل علّی حوادث زیان‌بار</vt:lpstr>
      <vt:lpstr>گام‌های اولیه برای پیاده‌سازی</vt:lpstr>
      <vt:lpstr>با تشکر</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Maysam Radpour</dc:creator>
  <cp:lastModifiedBy>tabrizi</cp:lastModifiedBy>
  <cp:revision>794</cp:revision>
  <dcterms:created xsi:type="dcterms:W3CDTF">2009-12-11T15:15:08Z</dcterms:created>
  <dcterms:modified xsi:type="dcterms:W3CDTF">2013-01-01T07:50:56Z</dcterms:modified>
</cp:coreProperties>
</file>